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6" r:id="rId9"/>
    <p:sldId id="277" r:id="rId10"/>
    <p:sldId id="274" r:id="rId11"/>
    <p:sldId id="275" r:id="rId12"/>
    <p:sldId id="278" r:id="rId13"/>
    <p:sldId id="279" r:id="rId14"/>
    <p:sldId id="280" r:id="rId15"/>
    <p:sldId id="281" r:id="rId16"/>
    <p:sldId id="257" r:id="rId17"/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  <p:sldId id="266" r:id="rId26"/>
    <p:sldId id="267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7" autoAdjust="0"/>
  </p:normalViewPr>
  <p:slideViewPr>
    <p:cSldViewPr snapToGrid="0">
      <p:cViewPr varScale="1">
        <p:scale>
          <a:sx n="77" d="100"/>
          <a:sy n="77" d="100"/>
        </p:scale>
        <p:origin x="9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BF654F-2A2D-4C63-A90F-8D6D5247E28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95E9E0-30FA-4AC9-BFA3-23771BE757D1}">
      <dgm:prSet phldrT="[Текст]" custT="1"/>
      <dgm:spPr/>
      <dgm:t>
        <a:bodyPr/>
        <a:lstStyle/>
        <a:p>
          <a:r>
            <a:rPr lang="ru-RU" sz="4800" dirty="0" smtClean="0"/>
            <a:t>МОК</a:t>
          </a:r>
          <a:endParaRPr lang="ru-RU" sz="4800" dirty="0"/>
        </a:p>
      </dgm:t>
    </dgm:pt>
    <dgm:pt modelId="{A0BC9E7E-7125-4927-8007-D32DFAAB894B}" type="parTrans" cxnId="{4F1C6BBC-4B2C-4899-8499-064CCBAF4D79}">
      <dgm:prSet/>
      <dgm:spPr/>
      <dgm:t>
        <a:bodyPr/>
        <a:lstStyle/>
        <a:p>
          <a:endParaRPr lang="ru-RU"/>
        </a:p>
      </dgm:t>
    </dgm:pt>
    <dgm:pt modelId="{995C3DD4-6457-4F31-8A91-84221FE42A8A}" type="sibTrans" cxnId="{4F1C6BBC-4B2C-4899-8499-064CCBAF4D79}">
      <dgm:prSet/>
      <dgm:spPr/>
      <dgm:t>
        <a:bodyPr/>
        <a:lstStyle/>
        <a:p>
          <a:endParaRPr lang="ru-RU"/>
        </a:p>
      </dgm:t>
    </dgm:pt>
    <dgm:pt modelId="{91948062-CC39-4E60-8AD1-7055A7CA341E}">
      <dgm:prSet phldrT="[Текст]"/>
      <dgm:spPr/>
      <dgm:t>
        <a:bodyPr/>
        <a:lstStyle/>
        <a:p>
          <a:r>
            <a:rPr lang="ru-RU" dirty="0" smtClean="0"/>
            <a:t>Олимпийские виды спорта</a:t>
          </a:r>
          <a:endParaRPr lang="ru-RU" dirty="0"/>
        </a:p>
      </dgm:t>
    </dgm:pt>
    <dgm:pt modelId="{A208DE2E-2A0C-4D77-826E-0708096CBA12}" type="parTrans" cxnId="{91F41EF7-A5A3-4E36-8FA9-DCB84E0196D3}">
      <dgm:prSet/>
      <dgm:spPr/>
      <dgm:t>
        <a:bodyPr/>
        <a:lstStyle/>
        <a:p>
          <a:endParaRPr lang="ru-RU"/>
        </a:p>
      </dgm:t>
    </dgm:pt>
    <dgm:pt modelId="{07E909E8-8C77-4491-BBE3-AD0CAF493386}" type="sibTrans" cxnId="{91F41EF7-A5A3-4E36-8FA9-DCB84E0196D3}">
      <dgm:prSet/>
      <dgm:spPr/>
      <dgm:t>
        <a:bodyPr/>
        <a:lstStyle/>
        <a:p>
          <a:endParaRPr lang="ru-RU"/>
        </a:p>
      </dgm:t>
    </dgm:pt>
    <dgm:pt modelId="{CD369CD0-F95B-4A4C-8913-3FB2ACA12DF6}">
      <dgm:prSet phldrT="[Текст]"/>
      <dgm:spPr/>
      <dgm:t>
        <a:bodyPr/>
        <a:lstStyle/>
        <a:p>
          <a:r>
            <a:rPr lang="ru-RU" dirty="0" smtClean="0"/>
            <a:t>Неолимпийские виды спорта</a:t>
          </a:r>
          <a:endParaRPr lang="ru-RU" dirty="0"/>
        </a:p>
      </dgm:t>
    </dgm:pt>
    <dgm:pt modelId="{0E12874A-31E9-49E2-80BD-09B88ADE5408}" type="parTrans" cxnId="{8A10EC7D-244A-47BE-9CF4-0CE85B85762E}">
      <dgm:prSet/>
      <dgm:spPr/>
      <dgm:t>
        <a:bodyPr/>
        <a:lstStyle/>
        <a:p>
          <a:endParaRPr lang="ru-RU"/>
        </a:p>
      </dgm:t>
    </dgm:pt>
    <dgm:pt modelId="{238415CB-5477-4DFC-BD2C-672DC0781700}" type="sibTrans" cxnId="{8A10EC7D-244A-47BE-9CF4-0CE85B85762E}">
      <dgm:prSet/>
      <dgm:spPr/>
      <dgm:t>
        <a:bodyPr/>
        <a:lstStyle/>
        <a:p>
          <a:endParaRPr lang="ru-RU"/>
        </a:p>
      </dgm:t>
    </dgm:pt>
    <dgm:pt modelId="{6E6C65CA-0908-4226-A6E7-6BDDB3469AD6}">
      <dgm:prSet/>
      <dgm:spPr/>
      <dgm:t>
        <a:bodyPr/>
        <a:lstStyle/>
        <a:p>
          <a:r>
            <a:rPr lang="ru-RU" dirty="0" smtClean="0"/>
            <a:t>Волейбол</a:t>
          </a:r>
          <a:endParaRPr lang="ru-RU" dirty="0"/>
        </a:p>
      </dgm:t>
    </dgm:pt>
    <dgm:pt modelId="{FB9BF62B-4A95-40CA-A244-7EB999FF0049}" type="parTrans" cxnId="{CCE87B18-44BE-49C9-9518-89DC587F3D1F}">
      <dgm:prSet/>
      <dgm:spPr/>
      <dgm:t>
        <a:bodyPr/>
        <a:lstStyle/>
        <a:p>
          <a:endParaRPr lang="ru-RU"/>
        </a:p>
      </dgm:t>
    </dgm:pt>
    <dgm:pt modelId="{925A0DF5-A511-4B9B-9BE4-4DB37267CAA3}" type="sibTrans" cxnId="{CCE87B18-44BE-49C9-9518-89DC587F3D1F}">
      <dgm:prSet/>
      <dgm:spPr/>
      <dgm:t>
        <a:bodyPr/>
        <a:lstStyle/>
        <a:p>
          <a:endParaRPr lang="ru-RU"/>
        </a:p>
      </dgm:t>
    </dgm:pt>
    <dgm:pt modelId="{1C513969-15CA-4A61-9C90-5A0296845323}">
      <dgm:prSet/>
      <dgm:spPr/>
      <dgm:t>
        <a:bodyPr/>
        <a:lstStyle/>
        <a:p>
          <a:r>
            <a:rPr lang="ru-RU" dirty="0" smtClean="0"/>
            <a:t>Гимнастика</a:t>
          </a:r>
          <a:endParaRPr lang="ru-RU" dirty="0"/>
        </a:p>
      </dgm:t>
    </dgm:pt>
    <dgm:pt modelId="{047D70D0-AF9B-4A89-81F9-78C7CCE732A4}" type="parTrans" cxnId="{A157FBE3-3BA6-483D-BECB-6D6824699C7F}">
      <dgm:prSet/>
      <dgm:spPr/>
      <dgm:t>
        <a:bodyPr/>
        <a:lstStyle/>
        <a:p>
          <a:endParaRPr lang="ru-RU"/>
        </a:p>
      </dgm:t>
    </dgm:pt>
    <dgm:pt modelId="{95AC3219-D210-45E1-A67B-3665AF62D967}" type="sibTrans" cxnId="{A157FBE3-3BA6-483D-BECB-6D6824699C7F}">
      <dgm:prSet/>
      <dgm:spPr/>
      <dgm:t>
        <a:bodyPr/>
        <a:lstStyle/>
        <a:p>
          <a:endParaRPr lang="ru-RU"/>
        </a:p>
      </dgm:t>
    </dgm:pt>
    <dgm:pt modelId="{192D10DF-E306-45A8-B55B-49A0261FD40D}">
      <dgm:prSet/>
      <dgm:spPr/>
      <dgm:t>
        <a:bodyPr/>
        <a:lstStyle/>
        <a:p>
          <a:r>
            <a:rPr lang="ru-RU" dirty="0" smtClean="0"/>
            <a:t>…</a:t>
          </a:r>
          <a:endParaRPr lang="ru-RU" dirty="0"/>
        </a:p>
      </dgm:t>
    </dgm:pt>
    <dgm:pt modelId="{62783B85-31DF-43AD-BF4E-04EB23D13523}" type="parTrans" cxnId="{394238FD-5D72-43EB-8F18-69BB2743143A}">
      <dgm:prSet/>
      <dgm:spPr/>
      <dgm:t>
        <a:bodyPr/>
        <a:lstStyle/>
        <a:p>
          <a:endParaRPr lang="ru-RU"/>
        </a:p>
      </dgm:t>
    </dgm:pt>
    <dgm:pt modelId="{713E8EB7-9D92-46FD-93E9-7ADF309B776F}" type="sibTrans" cxnId="{394238FD-5D72-43EB-8F18-69BB2743143A}">
      <dgm:prSet/>
      <dgm:spPr/>
      <dgm:t>
        <a:bodyPr/>
        <a:lstStyle/>
        <a:p>
          <a:endParaRPr lang="ru-RU"/>
        </a:p>
      </dgm:t>
    </dgm:pt>
    <dgm:pt modelId="{8EDCE907-B034-451A-9CEC-28DFA0901F53}">
      <dgm:prSet/>
      <dgm:spPr/>
      <dgm:t>
        <a:bodyPr/>
        <a:lstStyle/>
        <a:p>
          <a:r>
            <a:rPr lang="ru-RU" dirty="0" smtClean="0"/>
            <a:t>Автоспорт</a:t>
          </a:r>
          <a:endParaRPr lang="ru-RU" dirty="0"/>
        </a:p>
      </dgm:t>
    </dgm:pt>
    <dgm:pt modelId="{5320273D-533A-4DAB-9BC7-9CFAE0A3A22A}" type="parTrans" cxnId="{ED653DFA-A233-4C5B-B65D-DCF119F66ADE}">
      <dgm:prSet/>
      <dgm:spPr/>
      <dgm:t>
        <a:bodyPr/>
        <a:lstStyle/>
        <a:p>
          <a:endParaRPr lang="ru-RU"/>
        </a:p>
      </dgm:t>
    </dgm:pt>
    <dgm:pt modelId="{6877F29D-B76A-4683-9202-1061B6EF4E11}" type="sibTrans" cxnId="{ED653DFA-A233-4C5B-B65D-DCF119F66ADE}">
      <dgm:prSet/>
      <dgm:spPr/>
      <dgm:t>
        <a:bodyPr/>
        <a:lstStyle/>
        <a:p>
          <a:endParaRPr lang="ru-RU"/>
        </a:p>
      </dgm:t>
    </dgm:pt>
    <dgm:pt modelId="{303693BF-164B-4BB0-9417-5DBD770B4AC3}">
      <dgm:prSet/>
      <dgm:spPr/>
      <dgm:t>
        <a:bodyPr/>
        <a:lstStyle/>
        <a:p>
          <a:r>
            <a:rPr lang="ru-RU" dirty="0" smtClean="0"/>
            <a:t>…</a:t>
          </a:r>
          <a:endParaRPr lang="ru-RU" dirty="0"/>
        </a:p>
      </dgm:t>
    </dgm:pt>
    <dgm:pt modelId="{77CAC761-95D9-4C2B-8BE0-8451F3B19412}" type="parTrans" cxnId="{F4A323A1-1E57-4060-8598-EE83269AED5D}">
      <dgm:prSet/>
      <dgm:spPr/>
      <dgm:t>
        <a:bodyPr/>
        <a:lstStyle/>
        <a:p>
          <a:endParaRPr lang="ru-RU"/>
        </a:p>
      </dgm:t>
    </dgm:pt>
    <dgm:pt modelId="{2DD756D6-79A0-458B-AB19-0C2C0C325936}" type="sibTrans" cxnId="{F4A323A1-1E57-4060-8598-EE83269AED5D}">
      <dgm:prSet/>
      <dgm:spPr/>
      <dgm:t>
        <a:bodyPr/>
        <a:lstStyle/>
        <a:p>
          <a:endParaRPr lang="ru-RU"/>
        </a:p>
      </dgm:t>
    </dgm:pt>
    <dgm:pt modelId="{D1ED6401-682B-440B-BDF5-9CEDDEF65298}">
      <dgm:prSet/>
      <dgm:spPr>
        <a:solidFill>
          <a:srgbClr val="FF0000"/>
        </a:solidFill>
      </dgm:spPr>
      <dgm:t>
        <a:bodyPr/>
        <a:lstStyle/>
        <a:p>
          <a:r>
            <a:rPr lang="ru-RU" dirty="0" smtClean="0"/>
            <a:t>Авиационный спорт (</a:t>
          </a:r>
          <a:r>
            <a:rPr lang="en-US" dirty="0" smtClean="0"/>
            <a:t>FAI)</a:t>
          </a:r>
          <a:endParaRPr lang="ru-RU" dirty="0"/>
        </a:p>
      </dgm:t>
    </dgm:pt>
    <dgm:pt modelId="{C2AE121A-E709-4221-8953-80CD5EAEA7BB}" type="parTrans" cxnId="{5E736FD2-5B8A-497E-BB0A-2274D8EA150D}">
      <dgm:prSet/>
      <dgm:spPr/>
      <dgm:t>
        <a:bodyPr/>
        <a:lstStyle/>
        <a:p>
          <a:endParaRPr lang="ru-RU"/>
        </a:p>
      </dgm:t>
    </dgm:pt>
    <dgm:pt modelId="{6D9E076E-3B6D-42E8-8A04-B52797273833}" type="sibTrans" cxnId="{5E736FD2-5B8A-497E-BB0A-2274D8EA150D}">
      <dgm:prSet/>
      <dgm:spPr/>
      <dgm:t>
        <a:bodyPr/>
        <a:lstStyle/>
        <a:p>
          <a:endParaRPr lang="ru-RU"/>
        </a:p>
      </dgm:t>
    </dgm:pt>
    <dgm:pt modelId="{AF24D7E5-E06C-496E-B29D-300945CEDA2C}" type="pres">
      <dgm:prSet presAssocID="{04BF654F-2A2D-4C63-A90F-8D6D5247E2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A1765BD-3798-490A-9363-0F6E7837722B}" type="pres">
      <dgm:prSet presAssocID="{C295E9E0-30FA-4AC9-BFA3-23771BE757D1}" presName="hierRoot1" presStyleCnt="0">
        <dgm:presLayoutVars>
          <dgm:hierBranch val="init"/>
        </dgm:presLayoutVars>
      </dgm:prSet>
      <dgm:spPr/>
    </dgm:pt>
    <dgm:pt modelId="{BF688431-7D37-4651-AAE2-479FBCC53AAF}" type="pres">
      <dgm:prSet presAssocID="{C295E9E0-30FA-4AC9-BFA3-23771BE757D1}" presName="rootComposite1" presStyleCnt="0"/>
      <dgm:spPr/>
    </dgm:pt>
    <dgm:pt modelId="{4E602DD4-A571-4297-8545-75820C3D93D5}" type="pres">
      <dgm:prSet presAssocID="{C295E9E0-30FA-4AC9-BFA3-23771BE757D1}" presName="rootText1" presStyleLbl="node0" presStyleIdx="0" presStyleCnt="1" custScaleX="407680" custScaleY="27854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D24027-D23D-4302-A790-62642BAB19A5}" type="pres">
      <dgm:prSet presAssocID="{C295E9E0-30FA-4AC9-BFA3-23771BE757D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E8592B7-9285-4A10-870E-49AA666DB867}" type="pres">
      <dgm:prSet presAssocID="{C295E9E0-30FA-4AC9-BFA3-23771BE757D1}" presName="hierChild2" presStyleCnt="0"/>
      <dgm:spPr/>
    </dgm:pt>
    <dgm:pt modelId="{4254F152-8BB2-4F06-A170-9812368EFF7A}" type="pres">
      <dgm:prSet presAssocID="{A208DE2E-2A0C-4D77-826E-0708096CBA12}" presName="Name37" presStyleLbl="parChTrans1D2" presStyleIdx="0" presStyleCnt="2"/>
      <dgm:spPr/>
      <dgm:t>
        <a:bodyPr/>
        <a:lstStyle/>
        <a:p>
          <a:endParaRPr lang="ru-RU"/>
        </a:p>
      </dgm:t>
    </dgm:pt>
    <dgm:pt modelId="{F06ED05D-62E0-44E9-8B78-6F43DFA65913}" type="pres">
      <dgm:prSet presAssocID="{91948062-CC39-4E60-8AD1-7055A7CA341E}" presName="hierRoot2" presStyleCnt="0">
        <dgm:presLayoutVars>
          <dgm:hierBranch val="init"/>
        </dgm:presLayoutVars>
      </dgm:prSet>
      <dgm:spPr/>
    </dgm:pt>
    <dgm:pt modelId="{199DCC4A-862F-4655-BB37-81DB5F97811F}" type="pres">
      <dgm:prSet presAssocID="{91948062-CC39-4E60-8AD1-7055A7CA341E}" presName="rootComposite" presStyleCnt="0"/>
      <dgm:spPr/>
    </dgm:pt>
    <dgm:pt modelId="{D2BFDD5C-C3B5-4F8D-ACB0-C7F65DFEAE72}" type="pres">
      <dgm:prSet presAssocID="{91948062-CC39-4E60-8AD1-7055A7CA341E}" presName="rootText" presStyleLbl="node2" presStyleIdx="0" presStyleCnt="2" custScaleX="330048" custScaleY="3559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1C68EF-3722-4984-A402-B170950AF039}" type="pres">
      <dgm:prSet presAssocID="{91948062-CC39-4E60-8AD1-7055A7CA341E}" presName="rootConnector" presStyleLbl="node2" presStyleIdx="0" presStyleCnt="2"/>
      <dgm:spPr/>
      <dgm:t>
        <a:bodyPr/>
        <a:lstStyle/>
        <a:p>
          <a:endParaRPr lang="ru-RU"/>
        </a:p>
      </dgm:t>
    </dgm:pt>
    <dgm:pt modelId="{6D3E194B-C6D4-4EEE-80BA-8042E261242C}" type="pres">
      <dgm:prSet presAssocID="{91948062-CC39-4E60-8AD1-7055A7CA341E}" presName="hierChild4" presStyleCnt="0"/>
      <dgm:spPr/>
    </dgm:pt>
    <dgm:pt modelId="{32557DD2-1710-4DC6-BFF3-84DC1F91FC02}" type="pres">
      <dgm:prSet presAssocID="{FB9BF62B-4A95-40CA-A244-7EB999FF0049}" presName="Name37" presStyleLbl="parChTrans1D3" presStyleIdx="0" presStyleCnt="6"/>
      <dgm:spPr/>
      <dgm:t>
        <a:bodyPr/>
        <a:lstStyle/>
        <a:p>
          <a:endParaRPr lang="ru-RU"/>
        </a:p>
      </dgm:t>
    </dgm:pt>
    <dgm:pt modelId="{47CAE518-7C85-4E27-82C5-EC027EA087C1}" type="pres">
      <dgm:prSet presAssocID="{6E6C65CA-0908-4226-A6E7-6BDDB3469AD6}" presName="hierRoot2" presStyleCnt="0">
        <dgm:presLayoutVars>
          <dgm:hierBranch val="init"/>
        </dgm:presLayoutVars>
      </dgm:prSet>
      <dgm:spPr/>
    </dgm:pt>
    <dgm:pt modelId="{5FEA1BAF-6F28-435D-A673-5AB00A1CE703}" type="pres">
      <dgm:prSet presAssocID="{6E6C65CA-0908-4226-A6E7-6BDDB3469AD6}" presName="rootComposite" presStyleCnt="0"/>
      <dgm:spPr/>
    </dgm:pt>
    <dgm:pt modelId="{44DAC616-3024-45D3-8D76-81DA2D735190}" type="pres">
      <dgm:prSet presAssocID="{6E6C65CA-0908-4226-A6E7-6BDDB3469AD6}" presName="rootText" presStyleLbl="node3" presStyleIdx="0" presStyleCnt="6" custScaleX="2439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61F71A-E92B-4B2F-9848-B7319CDF9464}" type="pres">
      <dgm:prSet presAssocID="{6E6C65CA-0908-4226-A6E7-6BDDB3469AD6}" presName="rootConnector" presStyleLbl="node3" presStyleIdx="0" presStyleCnt="6"/>
      <dgm:spPr/>
      <dgm:t>
        <a:bodyPr/>
        <a:lstStyle/>
        <a:p>
          <a:endParaRPr lang="ru-RU"/>
        </a:p>
      </dgm:t>
    </dgm:pt>
    <dgm:pt modelId="{2AD4484D-0E7B-445E-B20F-743D28E833DF}" type="pres">
      <dgm:prSet presAssocID="{6E6C65CA-0908-4226-A6E7-6BDDB3469AD6}" presName="hierChild4" presStyleCnt="0"/>
      <dgm:spPr/>
    </dgm:pt>
    <dgm:pt modelId="{4C33DF98-4F81-49E5-9BC7-F56AD298F4B4}" type="pres">
      <dgm:prSet presAssocID="{6E6C65CA-0908-4226-A6E7-6BDDB3469AD6}" presName="hierChild5" presStyleCnt="0"/>
      <dgm:spPr/>
    </dgm:pt>
    <dgm:pt modelId="{22B0EBFB-42E6-42CC-9C48-009DB69376DF}" type="pres">
      <dgm:prSet presAssocID="{047D70D0-AF9B-4A89-81F9-78C7CCE732A4}" presName="Name37" presStyleLbl="parChTrans1D3" presStyleIdx="1" presStyleCnt="6"/>
      <dgm:spPr/>
      <dgm:t>
        <a:bodyPr/>
        <a:lstStyle/>
        <a:p>
          <a:endParaRPr lang="ru-RU"/>
        </a:p>
      </dgm:t>
    </dgm:pt>
    <dgm:pt modelId="{63D725F8-342C-4FC8-848B-9820417B4339}" type="pres">
      <dgm:prSet presAssocID="{1C513969-15CA-4A61-9C90-5A0296845323}" presName="hierRoot2" presStyleCnt="0">
        <dgm:presLayoutVars>
          <dgm:hierBranch val="init"/>
        </dgm:presLayoutVars>
      </dgm:prSet>
      <dgm:spPr/>
    </dgm:pt>
    <dgm:pt modelId="{8DD67EA3-BFB4-4BE9-892A-8E1579AF055E}" type="pres">
      <dgm:prSet presAssocID="{1C513969-15CA-4A61-9C90-5A0296845323}" presName="rootComposite" presStyleCnt="0"/>
      <dgm:spPr/>
    </dgm:pt>
    <dgm:pt modelId="{92384A08-5E43-4375-8627-3BD8B8C5F0A3}" type="pres">
      <dgm:prSet presAssocID="{1C513969-15CA-4A61-9C90-5A0296845323}" presName="rootText" presStyleLbl="node3" presStyleIdx="1" presStyleCnt="6" custScaleX="2419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BDBE71E-2A9A-4110-85D5-B31EE30F9A99}" type="pres">
      <dgm:prSet presAssocID="{1C513969-15CA-4A61-9C90-5A0296845323}" presName="rootConnector" presStyleLbl="node3" presStyleIdx="1" presStyleCnt="6"/>
      <dgm:spPr/>
      <dgm:t>
        <a:bodyPr/>
        <a:lstStyle/>
        <a:p>
          <a:endParaRPr lang="ru-RU"/>
        </a:p>
      </dgm:t>
    </dgm:pt>
    <dgm:pt modelId="{54D6E671-8A6C-4ABF-A31E-2619B655BD58}" type="pres">
      <dgm:prSet presAssocID="{1C513969-15CA-4A61-9C90-5A0296845323}" presName="hierChild4" presStyleCnt="0"/>
      <dgm:spPr/>
    </dgm:pt>
    <dgm:pt modelId="{4390264C-1A67-491F-814A-C448FE250DAF}" type="pres">
      <dgm:prSet presAssocID="{1C513969-15CA-4A61-9C90-5A0296845323}" presName="hierChild5" presStyleCnt="0"/>
      <dgm:spPr/>
    </dgm:pt>
    <dgm:pt modelId="{7413031A-4C7D-427A-A285-599B7D40F4F5}" type="pres">
      <dgm:prSet presAssocID="{62783B85-31DF-43AD-BF4E-04EB23D13523}" presName="Name37" presStyleLbl="parChTrans1D3" presStyleIdx="2" presStyleCnt="6"/>
      <dgm:spPr/>
      <dgm:t>
        <a:bodyPr/>
        <a:lstStyle/>
        <a:p>
          <a:endParaRPr lang="ru-RU"/>
        </a:p>
      </dgm:t>
    </dgm:pt>
    <dgm:pt modelId="{5719EC55-9E3F-42C8-8D7A-80E9EDC3725E}" type="pres">
      <dgm:prSet presAssocID="{192D10DF-E306-45A8-B55B-49A0261FD40D}" presName="hierRoot2" presStyleCnt="0">
        <dgm:presLayoutVars>
          <dgm:hierBranch val="init"/>
        </dgm:presLayoutVars>
      </dgm:prSet>
      <dgm:spPr/>
    </dgm:pt>
    <dgm:pt modelId="{3E4378A8-3C00-4490-A229-9FC423F4B4D8}" type="pres">
      <dgm:prSet presAssocID="{192D10DF-E306-45A8-B55B-49A0261FD40D}" presName="rootComposite" presStyleCnt="0"/>
      <dgm:spPr/>
    </dgm:pt>
    <dgm:pt modelId="{758ED10D-AD78-474A-9828-9302DD444152}" type="pres">
      <dgm:prSet presAssocID="{192D10DF-E306-45A8-B55B-49A0261FD40D}" presName="rootText" presStyleLbl="node3" presStyleIdx="2" presStyleCnt="6" custScaleX="2458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C0E74C-DFC2-4C47-BCB3-0F78A76874D2}" type="pres">
      <dgm:prSet presAssocID="{192D10DF-E306-45A8-B55B-49A0261FD40D}" presName="rootConnector" presStyleLbl="node3" presStyleIdx="2" presStyleCnt="6"/>
      <dgm:spPr/>
      <dgm:t>
        <a:bodyPr/>
        <a:lstStyle/>
        <a:p>
          <a:endParaRPr lang="ru-RU"/>
        </a:p>
      </dgm:t>
    </dgm:pt>
    <dgm:pt modelId="{B39C9E7B-5008-4FBE-B980-8B71E0880E3F}" type="pres">
      <dgm:prSet presAssocID="{192D10DF-E306-45A8-B55B-49A0261FD40D}" presName="hierChild4" presStyleCnt="0"/>
      <dgm:spPr/>
    </dgm:pt>
    <dgm:pt modelId="{9C6CB29B-B3C0-4C03-B8D8-DADCC94BCB55}" type="pres">
      <dgm:prSet presAssocID="{192D10DF-E306-45A8-B55B-49A0261FD40D}" presName="hierChild5" presStyleCnt="0"/>
      <dgm:spPr/>
    </dgm:pt>
    <dgm:pt modelId="{AC19348C-27D9-4C9B-B15A-E38DF61D2DCF}" type="pres">
      <dgm:prSet presAssocID="{91948062-CC39-4E60-8AD1-7055A7CA341E}" presName="hierChild5" presStyleCnt="0"/>
      <dgm:spPr/>
    </dgm:pt>
    <dgm:pt modelId="{8B087C9E-6A52-4FF1-A8B2-8E58A21EA5F9}" type="pres">
      <dgm:prSet presAssocID="{0E12874A-31E9-49E2-80BD-09B88ADE5408}" presName="Name37" presStyleLbl="parChTrans1D2" presStyleIdx="1" presStyleCnt="2"/>
      <dgm:spPr/>
      <dgm:t>
        <a:bodyPr/>
        <a:lstStyle/>
        <a:p>
          <a:endParaRPr lang="ru-RU"/>
        </a:p>
      </dgm:t>
    </dgm:pt>
    <dgm:pt modelId="{29C1DA79-125C-4923-ADAE-A9521CADA906}" type="pres">
      <dgm:prSet presAssocID="{CD369CD0-F95B-4A4C-8913-3FB2ACA12DF6}" presName="hierRoot2" presStyleCnt="0">
        <dgm:presLayoutVars>
          <dgm:hierBranch val="init"/>
        </dgm:presLayoutVars>
      </dgm:prSet>
      <dgm:spPr/>
    </dgm:pt>
    <dgm:pt modelId="{15621C98-BEDF-4D7D-BB4E-C074B0E49315}" type="pres">
      <dgm:prSet presAssocID="{CD369CD0-F95B-4A4C-8913-3FB2ACA12DF6}" presName="rootComposite" presStyleCnt="0"/>
      <dgm:spPr/>
    </dgm:pt>
    <dgm:pt modelId="{1F1E4C15-8855-48C9-A3E2-C8A98574B646}" type="pres">
      <dgm:prSet presAssocID="{CD369CD0-F95B-4A4C-8913-3FB2ACA12DF6}" presName="rootText" presStyleLbl="node2" presStyleIdx="1" presStyleCnt="2" custScaleX="347828" custScaleY="3524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BF6AACD-F6C4-429A-B3FC-F95C9DA15423}" type="pres">
      <dgm:prSet presAssocID="{CD369CD0-F95B-4A4C-8913-3FB2ACA12DF6}" presName="rootConnector" presStyleLbl="node2" presStyleIdx="1" presStyleCnt="2"/>
      <dgm:spPr/>
      <dgm:t>
        <a:bodyPr/>
        <a:lstStyle/>
        <a:p>
          <a:endParaRPr lang="ru-RU"/>
        </a:p>
      </dgm:t>
    </dgm:pt>
    <dgm:pt modelId="{A48D5564-649A-4D4B-A6F6-B7AB000E6640}" type="pres">
      <dgm:prSet presAssocID="{CD369CD0-F95B-4A4C-8913-3FB2ACA12DF6}" presName="hierChild4" presStyleCnt="0"/>
      <dgm:spPr/>
    </dgm:pt>
    <dgm:pt modelId="{AB0F9263-0CE8-432F-94EF-41E64177E0B7}" type="pres">
      <dgm:prSet presAssocID="{5320273D-533A-4DAB-9BC7-9CFAE0A3A22A}" presName="Name37" presStyleLbl="parChTrans1D3" presStyleIdx="3" presStyleCnt="6"/>
      <dgm:spPr/>
      <dgm:t>
        <a:bodyPr/>
        <a:lstStyle/>
        <a:p>
          <a:endParaRPr lang="ru-RU"/>
        </a:p>
      </dgm:t>
    </dgm:pt>
    <dgm:pt modelId="{57F18DFB-CE85-4582-9902-C62C1604454F}" type="pres">
      <dgm:prSet presAssocID="{8EDCE907-B034-451A-9CEC-28DFA0901F53}" presName="hierRoot2" presStyleCnt="0">
        <dgm:presLayoutVars>
          <dgm:hierBranch val="init"/>
        </dgm:presLayoutVars>
      </dgm:prSet>
      <dgm:spPr/>
    </dgm:pt>
    <dgm:pt modelId="{CE91F26F-BEE0-4B83-9FD8-F5DEFADB0E72}" type="pres">
      <dgm:prSet presAssocID="{8EDCE907-B034-451A-9CEC-28DFA0901F53}" presName="rootComposite" presStyleCnt="0"/>
      <dgm:spPr/>
    </dgm:pt>
    <dgm:pt modelId="{7E8A55CD-351B-4FE8-ABA4-C39FA7F03F97}" type="pres">
      <dgm:prSet presAssocID="{8EDCE907-B034-451A-9CEC-28DFA0901F53}" presName="rootText" presStyleLbl="node3" presStyleIdx="3" presStyleCnt="6" custScaleX="2649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00B775-55FA-43F5-9004-5965EABDC122}" type="pres">
      <dgm:prSet presAssocID="{8EDCE907-B034-451A-9CEC-28DFA0901F53}" presName="rootConnector" presStyleLbl="node3" presStyleIdx="3" presStyleCnt="6"/>
      <dgm:spPr/>
      <dgm:t>
        <a:bodyPr/>
        <a:lstStyle/>
        <a:p>
          <a:endParaRPr lang="ru-RU"/>
        </a:p>
      </dgm:t>
    </dgm:pt>
    <dgm:pt modelId="{54A9FAC9-9690-4B67-9EE0-5C7773C64415}" type="pres">
      <dgm:prSet presAssocID="{8EDCE907-B034-451A-9CEC-28DFA0901F53}" presName="hierChild4" presStyleCnt="0"/>
      <dgm:spPr/>
    </dgm:pt>
    <dgm:pt modelId="{8700770B-2825-41DD-A703-61C7E5D48163}" type="pres">
      <dgm:prSet presAssocID="{8EDCE907-B034-451A-9CEC-28DFA0901F53}" presName="hierChild5" presStyleCnt="0"/>
      <dgm:spPr/>
    </dgm:pt>
    <dgm:pt modelId="{5AB07C62-8C2B-4829-A9FC-891D1619D917}" type="pres">
      <dgm:prSet presAssocID="{77CAC761-95D9-4C2B-8BE0-8451F3B19412}" presName="Name37" presStyleLbl="parChTrans1D3" presStyleIdx="4" presStyleCnt="6"/>
      <dgm:spPr/>
      <dgm:t>
        <a:bodyPr/>
        <a:lstStyle/>
        <a:p>
          <a:endParaRPr lang="ru-RU"/>
        </a:p>
      </dgm:t>
    </dgm:pt>
    <dgm:pt modelId="{7C77AD24-7F8C-46C8-8AFC-EF9B71EDAE10}" type="pres">
      <dgm:prSet presAssocID="{303693BF-164B-4BB0-9417-5DBD770B4AC3}" presName="hierRoot2" presStyleCnt="0">
        <dgm:presLayoutVars>
          <dgm:hierBranch val="init"/>
        </dgm:presLayoutVars>
      </dgm:prSet>
      <dgm:spPr/>
    </dgm:pt>
    <dgm:pt modelId="{E4E1AE83-BCA8-43E4-9F62-3DCE00E31676}" type="pres">
      <dgm:prSet presAssocID="{303693BF-164B-4BB0-9417-5DBD770B4AC3}" presName="rootComposite" presStyleCnt="0"/>
      <dgm:spPr/>
    </dgm:pt>
    <dgm:pt modelId="{C16AEDF9-7D93-446C-BFCF-C351D3D7148B}" type="pres">
      <dgm:prSet presAssocID="{303693BF-164B-4BB0-9417-5DBD770B4AC3}" presName="rootText" presStyleLbl="node3" presStyleIdx="4" presStyleCnt="6" custScaleX="2663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5CF659-4B15-4E12-B171-53EE51309F79}" type="pres">
      <dgm:prSet presAssocID="{303693BF-164B-4BB0-9417-5DBD770B4AC3}" presName="rootConnector" presStyleLbl="node3" presStyleIdx="4" presStyleCnt="6"/>
      <dgm:spPr/>
      <dgm:t>
        <a:bodyPr/>
        <a:lstStyle/>
        <a:p>
          <a:endParaRPr lang="ru-RU"/>
        </a:p>
      </dgm:t>
    </dgm:pt>
    <dgm:pt modelId="{60A53C03-4009-4539-B184-5A9843B2A958}" type="pres">
      <dgm:prSet presAssocID="{303693BF-164B-4BB0-9417-5DBD770B4AC3}" presName="hierChild4" presStyleCnt="0"/>
      <dgm:spPr/>
    </dgm:pt>
    <dgm:pt modelId="{CDF3383C-FA56-4A0E-A13A-F04AF1C480DC}" type="pres">
      <dgm:prSet presAssocID="{303693BF-164B-4BB0-9417-5DBD770B4AC3}" presName="hierChild5" presStyleCnt="0"/>
      <dgm:spPr/>
    </dgm:pt>
    <dgm:pt modelId="{23AD25BD-FAF8-48E9-9077-5C94093D76F9}" type="pres">
      <dgm:prSet presAssocID="{C2AE121A-E709-4221-8953-80CD5EAEA7BB}" presName="Name37" presStyleLbl="parChTrans1D3" presStyleIdx="5" presStyleCnt="6"/>
      <dgm:spPr/>
      <dgm:t>
        <a:bodyPr/>
        <a:lstStyle/>
        <a:p>
          <a:endParaRPr lang="ru-RU"/>
        </a:p>
      </dgm:t>
    </dgm:pt>
    <dgm:pt modelId="{A502B7FC-625A-4904-BF9C-64BDFD7E5A36}" type="pres">
      <dgm:prSet presAssocID="{D1ED6401-682B-440B-BDF5-9CEDDEF65298}" presName="hierRoot2" presStyleCnt="0">
        <dgm:presLayoutVars>
          <dgm:hierBranch val="init"/>
        </dgm:presLayoutVars>
      </dgm:prSet>
      <dgm:spPr/>
    </dgm:pt>
    <dgm:pt modelId="{623E369D-F750-47B5-8981-B777FFC3CE28}" type="pres">
      <dgm:prSet presAssocID="{D1ED6401-682B-440B-BDF5-9CEDDEF65298}" presName="rootComposite" presStyleCnt="0"/>
      <dgm:spPr/>
    </dgm:pt>
    <dgm:pt modelId="{4BEAC19B-6217-4C4F-AC6F-4FAC2D78CBA1}" type="pres">
      <dgm:prSet presAssocID="{D1ED6401-682B-440B-BDF5-9CEDDEF65298}" presName="rootText" presStyleLbl="node3" presStyleIdx="5" presStyleCnt="6" custFlipHor="0" custScaleX="268926" custScaleY="1634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0E7095-3AB2-446A-B592-19C77C2C3C67}" type="pres">
      <dgm:prSet presAssocID="{D1ED6401-682B-440B-BDF5-9CEDDEF65298}" presName="rootConnector" presStyleLbl="node3" presStyleIdx="5" presStyleCnt="6"/>
      <dgm:spPr/>
      <dgm:t>
        <a:bodyPr/>
        <a:lstStyle/>
        <a:p>
          <a:endParaRPr lang="ru-RU"/>
        </a:p>
      </dgm:t>
    </dgm:pt>
    <dgm:pt modelId="{A84AECC6-C741-44EB-B250-150EEF277A77}" type="pres">
      <dgm:prSet presAssocID="{D1ED6401-682B-440B-BDF5-9CEDDEF65298}" presName="hierChild4" presStyleCnt="0"/>
      <dgm:spPr/>
    </dgm:pt>
    <dgm:pt modelId="{9A09C220-470E-444C-81E3-CD16F68EFD52}" type="pres">
      <dgm:prSet presAssocID="{D1ED6401-682B-440B-BDF5-9CEDDEF65298}" presName="hierChild5" presStyleCnt="0"/>
      <dgm:spPr/>
    </dgm:pt>
    <dgm:pt modelId="{B220D04E-F224-4BC0-B190-3197D2B35198}" type="pres">
      <dgm:prSet presAssocID="{CD369CD0-F95B-4A4C-8913-3FB2ACA12DF6}" presName="hierChild5" presStyleCnt="0"/>
      <dgm:spPr/>
    </dgm:pt>
    <dgm:pt modelId="{B23C2177-EC3E-4D00-BD1C-E0686A122D66}" type="pres">
      <dgm:prSet presAssocID="{C295E9E0-30FA-4AC9-BFA3-23771BE757D1}" presName="hierChild3" presStyleCnt="0"/>
      <dgm:spPr/>
    </dgm:pt>
  </dgm:ptLst>
  <dgm:cxnLst>
    <dgm:cxn modelId="{2414E6EB-BD8A-4E8D-9087-77684AECF0ED}" type="presOf" srcId="{303693BF-164B-4BB0-9417-5DBD770B4AC3}" destId="{295CF659-4B15-4E12-B171-53EE51309F79}" srcOrd="1" destOrd="0" presId="urn:microsoft.com/office/officeart/2005/8/layout/orgChart1"/>
    <dgm:cxn modelId="{06472391-5776-4129-8B61-C6A3F07A319A}" type="presOf" srcId="{C2AE121A-E709-4221-8953-80CD5EAEA7BB}" destId="{23AD25BD-FAF8-48E9-9077-5C94093D76F9}" srcOrd="0" destOrd="0" presId="urn:microsoft.com/office/officeart/2005/8/layout/orgChart1"/>
    <dgm:cxn modelId="{13F7B86A-33C2-498E-A99E-75486909ABE8}" type="presOf" srcId="{192D10DF-E306-45A8-B55B-49A0261FD40D}" destId="{758ED10D-AD78-474A-9828-9302DD444152}" srcOrd="0" destOrd="0" presId="urn:microsoft.com/office/officeart/2005/8/layout/orgChart1"/>
    <dgm:cxn modelId="{5E736FD2-5B8A-497E-BB0A-2274D8EA150D}" srcId="{CD369CD0-F95B-4A4C-8913-3FB2ACA12DF6}" destId="{D1ED6401-682B-440B-BDF5-9CEDDEF65298}" srcOrd="2" destOrd="0" parTransId="{C2AE121A-E709-4221-8953-80CD5EAEA7BB}" sibTransId="{6D9E076E-3B6D-42E8-8A04-B52797273833}"/>
    <dgm:cxn modelId="{431C29C4-9659-438B-82BD-9B1467B0D4F9}" type="presOf" srcId="{1C513969-15CA-4A61-9C90-5A0296845323}" destId="{92384A08-5E43-4375-8627-3BD8B8C5F0A3}" srcOrd="0" destOrd="0" presId="urn:microsoft.com/office/officeart/2005/8/layout/orgChart1"/>
    <dgm:cxn modelId="{AEB211FD-02B8-4365-B51C-AE91C652138A}" type="presOf" srcId="{D1ED6401-682B-440B-BDF5-9CEDDEF65298}" destId="{4BEAC19B-6217-4C4F-AC6F-4FAC2D78CBA1}" srcOrd="0" destOrd="0" presId="urn:microsoft.com/office/officeart/2005/8/layout/orgChart1"/>
    <dgm:cxn modelId="{A157FBE3-3BA6-483D-BECB-6D6824699C7F}" srcId="{91948062-CC39-4E60-8AD1-7055A7CA341E}" destId="{1C513969-15CA-4A61-9C90-5A0296845323}" srcOrd="1" destOrd="0" parTransId="{047D70D0-AF9B-4A89-81F9-78C7CCE732A4}" sibTransId="{95AC3219-D210-45E1-A67B-3665AF62D967}"/>
    <dgm:cxn modelId="{CCE87B18-44BE-49C9-9518-89DC587F3D1F}" srcId="{91948062-CC39-4E60-8AD1-7055A7CA341E}" destId="{6E6C65CA-0908-4226-A6E7-6BDDB3469AD6}" srcOrd="0" destOrd="0" parTransId="{FB9BF62B-4A95-40CA-A244-7EB999FF0049}" sibTransId="{925A0DF5-A511-4B9B-9BE4-4DB37267CAA3}"/>
    <dgm:cxn modelId="{1DD54542-CBD1-4F4E-8507-7F57FB7571D3}" type="presOf" srcId="{6E6C65CA-0908-4226-A6E7-6BDDB3469AD6}" destId="{2C61F71A-E92B-4B2F-9848-B7319CDF9464}" srcOrd="1" destOrd="0" presId="urn:microsoft.com/office/officeart/2005/8/layout/orgChart1"/>
    <dgm:cxn modelId="{F22B8AA8-D405-4A29-90DD-C15A160F4656}" type="presOf" srcId="{CD369CD0-F95B-4A4C-8913-3FB2ACA12DF6}" destId="{EBF6AACD-F6C4-429A-B3FC-F95C9DA15423}" srcOrd="1" destOrd="0" presId="urn:microsoft.com/office/officeart/2005/8/layout/orgChart1"/>
    <dgm:cxn modelId="{CEB74A36-F0EB-4AEC-A5FA-1DF22ECC0156}" type="presOf" srcId="{192D10DF-E306-45A8-B55B-49A0261FD40D}" destId="{D2C0E74C-DFC2-4C47-BCB3-0F78A76874D2}" srcOrd="1" destOrd="0" presId="urn:microsoft.com/office/officeart/2005/8/layout/orgChart1"/>
    <dgm:cxn modelId="{D453A70F-7480-45DB-B433-014980CA09E0}" type="presOf" srcId="{0E12874A-31E9-49E2-80BD-09B88ADE5408}" destId="{8B087C9E-6A52-4FF1-A8B2-8E58A21EA5F9}" srcOrd="0" destOrd="0" presId="urn:microsoft.com/office/officeart/2005/8/layout/orgChart1"/>
    <dgm:cxn modelId="{203AC53D-2F3E-4B92-B1A6-4E0E23994050}" type="presOf" srcId="{C295E9E0-30FA-4AC9-BFA3-23771BE757D1}" destId="{DBD24027-D23D-4302-A790-62642BAB19A5}" srcOrd="1" destOrd="0" presId="urn:microsoft.com/office/officeart/2005/8/layout/orgChart1"/>
    <dgm:cxn modelId="{91F41EF7-A5A3-4E36-8FA9-DCB84E0196D3}" srcId="{C295E9E0-30FA-4AC9-BFA3-23771BE757D1}" destId="{91948062-CC39-4E60-8AD1-7055A7CA341E}" srcOrd="0" destOrd="0" parTransId="{A208DE2E-2A0C-4D77-826E-0708096CBA12}" sibTransId="{07E909E8-8C77-4491-BBE3-AD0CAF493386}"/>
    <dgm:cxn modelId="{8A10EC7D-244A-47BE-9CF4-0CE85B85762E}" srcId="{C295E9E0-30FA-4AC9-BFA3-23771BE757D1}" destId="{CD369CD0-F95B-4A4C-8913-3FB2ACA12DF6}" srcOrd="1" destOrd="0" parTransId="{0E12874A-31E9-49E2-80BD-09B88ADE5408}" sibTransId="{238415CB-5477-4DFC-BD2C-672DC0781700}"/>
    <dgm:cxn modelId="{08488F64-70D5-481C-B72C-C65991586988}" type="presOf" srcId="{C295E9E0-30FA-4AC9-BFA3-23771BE757D1}" destId="{4E602DD4-A571-4297-8545-75820C3D93D5}" srcOrd="0" destOrd="0" presId="urn:microsoft.com/office/officeart/2005/8/layout/orgChart1"/>
    <dgm:cxn modelId="{5D19C119-5888-4680-88D4-BFE48AE8F37E}" type="presOf" srcId="{303693BF-164B-4BB0-9417-5DBD770B4AC3}" destId="{C16AEDF9-7D93-446C-BFCF-C351D3D7148B}" srcOrd="0" destOrd="0" presId="urn:microsoft.com/office/officeart/2005/8/layout/orgChart1"/>
    <dgm:cxn modelId="{CDEE1151-74D4-4B9D-8550-BA5BC8F09CCF}" type="presOf" srcId="{77CAC761-95D9-4C2B-8BE0-8451F3B19412}" destId="{5AB07C62-8C2B-4829-A9FC-891D1619D917}" srcOrd="0" destOrd="0" presId="urn:microsoft.com/office/officeart/2005/8/layout/orgChart1"/>
    <dgm:cxn modelId="{51E83A3E-3642-4E7D-9E03-B5236822A732}" type="presOf" srcId="{D1ED6401-682B-440B-BDF5-9CEDDEF65298}" destId="{0B0E7095-3AB2-446A-B592-19C77C2C3C67}" srcOrd="1" destOrd="0" presId="urn:microsoft.com/office/officeart/2005/8/layout/orgChart1"/>
    <dgm:cxn modelId="{89D7627E-DF19-4683-88AC-874954E7F5EC}" type="presOf" srcId="{62783B85-31DF-43AD-BF4E-04EB23D13523}" destId="{7413031A-4C7D-427A-A285-599B7D40F4F5}" srcOrd="0" destOrd="0" presId="urn:microsoft.com/office/officeart/2005/8/layout/orgChart1"/>
    <dgm:cxn modelId="{71348255-6A39-4DA6-85F9-D6F4A65C77D2}" type="presOf" srcId="{04BF654F-2A2D-4C63-A90F-8D6D5247E281}" destId="{AF24D7E5-E06C-496E-B29D-300945CEDA2C}" srcOrd="0" destOrd="0" presId="urn:microsoft.com/office/officeart/2005/8/layout/orgChart1"/>
    <dgm:cxn modelId="{05E9668A-2D66-41F1-B45F-55327DCD97AA}" type="presOf" srcId="{047D70D0-AF9B-4A89-81F9-78C7CCE732A4}" destId="{22B0EBFB-42E6-42CC-9C48-009DB69376DF}" srcOrd="0" destOrd="0" presId="urn:microsoft.com/office/officeart/2005/8/layout/orgChart1"/>
    <dgm:cxn modelId="{F0FD3BC5-33E1-439E-99C8-BF0DBB3180F1}" type="presOf" srcId="{8EDCE907-B034-451A-9CEC-28DFA0901F53}" destId="{7E8A55CD-351B-4FE8-ABA4-C39FA7F03F97}" srcOrd="0" destOrd="0" presId="urn:microsoft.com/office/officeart/2005/8/layout/orgChart1"/>
    <dgm:cxn modelId="{6234F490-BF4A-41AD-8C34-F74C6525B252}" type="presOf" srcId="{8EDCE907-B034-451A-9CEC-28DFA0901F53}" destId="{7700B775-55FA-43F5-9004-5965EABDC122}" srcOrd="1" destOrd="0" presId="urn:microsoft.com/office/officeart/2005/8/layout/orgChart1"/>
    <dgm:cxn modelId="{FDE654CE-FC3A-447F-8F73-CD74C84EA1FF}" type="presOf" srcId="{FB9BF62B-4A95-40CA-A244-7EB999FF0049}" destId="{32557DD2-1710-4DC6-BFF3-84DC1F91FC02}" srcOrd="0" destOrd="0" presId="urn:microsoft.com/office/officeart/2005/8/layout/orgChart1"/>
    <dgm:cxn modelId="{4EDDFF16-9C28-4934-ACDB-39A0CFE94C4F}" type="presOf" srcId="{1C513969-15CA-4A61-9C90-5A0296845323}" destId="{ABDBE71E-2A9A-4110-85D5-B31EE30F9A99}" srcOrd="1" destOrd="0" presId="urn:microsoft.com/office/officeart/2005/8/layout/orgChart1"/>
    <dgm:cxn modelId="{F4A323A1-1E57-4060-8598-EE83269AED5D}" srcId="{CD369CD0-F95B-4A4C-8913-3FB2ACA12DF6}" destId="{303693BF-164B-4BB0-9417-5DBD770B4AC3}" srcOrd="1" destOrd="0" parTransId="{77CAC761-95D9-4C2B-8BE0-8451F3B19412}" sibTransId="{2DD756D6-79A0-458B-AB19-0C2C0C325936}"/>
    <dgm:cxn modelId="{C688DD3B-9CC1-4E16-AC03-44C64B35AF6E}" type="presOf" srcId="{A208DE2E-2A0C-4D77-826E-0708096CBA12}" destId="{4254F152-8BB2-4F06-A170-9812368EFF7A}" srcOrd="0" destOrd="0" presId="urn:microsoft.com/office/officeart/2005/8/layout/orgChart1"/>
    <dgm:cxn modelId="{ED653DFA-A233-4C5B-B65D-DCF119F66ADE}" srcId="{CD369CD0-F95B-4A4C-8913-3FB2ACA12DF6}" destId="{8EDCE907-B034-451A-9CEC-28DFA0901F53}" srcOrd="0" destOrd="0" parTransId="{5320273D-533A-4DAB-9BC7-9CFAE0A3A22A}" sibTransId="{6877F29D-B76A-4683-9202-1061B6EF4E11}"/>
    <dgm:cxn modelId="{02714643-A4B7-4E74-A3D3-F182953A254F}" type="presOf" srcId="{91948062-CC39-4E60-8AD1-7055A7CA341E}" destId="{D2BFDD5C-C3B5-4F8D-ACB0-C7F65DFEAE72}" srcOrd="0" destOrd="0" presId="urn:microsoft.com/office/officeart/2005/8/layout/orgChart1"/>
    <dgm:cxn modelId="{4F1C6BBC-4B2C-4899-8499-064CCBAF4D79}" srcId="{04BF654F-2A2D-4C63-A90F-8D6D5247E281}" destId="{C295E9E0-30FA-4AC9-BFA3-23771BE757D1}" srcOrd="0" destOrd="0" parTransId="{A0BC9E7E-7125-4927-8007-D32DFAAB894B}" sibTransId="{995C3DD4-6457-4F31-8A91-84221FE42A8A}"/>
    <dgm:cxn modelId="{394238FD-5D72-43EB-8F18-69BB2743143A}" srcId="{91948062-CC39-4E60-8AD1-7055A7CA341E}" destId="{192D10DF-E306-45A8-B55B-49A0261FD40D}" srcOrd="2" destOrd="0" parTransId="{62783B85-31DF-43AD-BF4E-04EB23D13523}" sibTransId="{713E8EB7-9D92-46FD-93E9-7ADF309B776F}"/>
    <dgm:cxn modelId="{2592160C-41D1-4ECF-874A-6B569D83E788}" type="presOf" srcId="{5320273D-533A-4DAB-9BC7-9CFAE0A3A22A}" destId="{AB0F9263-0CE8-432F-94EF-41E64177E0B7}" srcOrd="0" destOrd="0" presId="urn:microsoft.com/office/officeart/2005/8/layout/orgChart1"/>
    <dgm:cxn modelId="{C9DE843F-EAEE-4B03-9CE9-351C13C4A125}" type="presOf" srcId="{6E6C65CA-0908-4226-A6E7-6BDDB3469AD6}" destId="{44DAC616-3024-45D3-8D76-81DA2D735190}" srcOrd="0" destOrd="0" presId="urn:microsoft.com/office/officeart/2005/8/layout/orgChart1"/>
    <dgm:cxn modelId="{BB219610-A4C5-447B-9A5D-3A1D9EDDAC2C}" type="presOf" srcId="{91948062-CC39-4E60-8AD1-7055A7CA341E}" destId="{A11C68EF-3722-4984-A402-B170950AF039}" srcOrd="1" destOrd="0" presId="urn:microsoft.com/office/officeart/2005/8/layout/orgChart1"/>
    <dgm:cxn modelId="{0585CCED-1A8C-4314-ADD0-143957B6E9CA}" type="presOf" srcId="{CD369CD0-F95B-4A4C-8913-3FB2ACA12DF6}" destId="{1F1E4C15-8855-48C9-A3E2-C8A98574B646}" srcOrd="0" destOrd="0" presId="urn:microsoft.com/office/officeart/2005/8/layout/orgChart1"/>
    <dgm:cxn modelId="{535B301C-4A2D-4457-8930-3FC1ECC05B7A}" type="presParOf" srcId="{AF24D7E5-E06C-496E-B29D-300945CEDA2C}" destId="{4A1765BD-3798-490A-9363-0F6E7837722B}" srcOrd="0" destOrd="0" presId="urn:microsoft.com/office/officeart/2005/8/layout/orgChart1"/>
    <dgm:cxn modelId="{DFFFFADF-CA58-40AD-AEA3-87449D928FC1}" type="presParOf" srcId="{4A1765BD-3798-490A-9363-0F6E7837722B}" destId="{BF688431-7D37-4651-AAE2-479FBCC53AAF}" srcOrd="0" destOrd="0" presId="urn:microsoft.com/office/officeart/2005/8/layout/orgChart1"/>
    <dgm:cxn modelId="{640CA557-B394-4C16-8F1A-D9CDD057F4F1}" type="presParOf" srcId="{BF688431-7D37-4651-AAE2-479FBCC53AAF}" destId="{4E602DD4-A571-4297-8545-75820C3D93D5}" srcOrd="0" destOrd="0" presId="urn:microsoft.com/office/officeart/2005/8/layout/orgChart1"/>
    <dgm:cxn modelId="{67C0B670-C18A-4A09-81DC-3B04C851249E}" type="presParOf" srcId="{BF688431-7D37-4651-AAE2-479FBCC53AAF}" destId="{DBD24027-D23D-4302-A790-62642BAB19A5}" srcOrd="1" destOrd="0" presId="urn:microsoft.com/office/officeart/2005/8/layout/orgChart1"/>
    <dgm:cxn modelId="{D5D93E50-0CD8-43DE-B4A3-93581BD518EF}" type="presParOf" srcId="{4A1765BD-3798-490A-9363-0F6E7837722B}" destId="{3E8592B7-9285-4A10-870E-49AA666DB867}" srcOrd="1" destOrd="0" presId="urn:microsoft.com/office/officeart/2005/8/layout/orgChart1"/>
    <dgm:cxn modelId="{B1127AB4-A493-4383-9DD3-9EF21E9441D7}" type="presParOf" srcId="{3E8592B7-9285-4A10-870E-49AA666DB867}" destId="{4254F152-8BB2-4F06-A170-9812368EFF7A}" srcOrd="0" destOrd="0" presId="urn:microsoft.com/office/officeart/2005/8/layout/orgChart1"/>
    <dgm:cxn modelId="{8E7115C2-6D67-43FC-8FA1-ED7F061E2011}" type="presParOf" srcId="{3E8592B7-9285-4A10-870E-49AA666DB867}" destId="{F06ED05D-62E0-44E9-8B78-6F43DFA65913}" srcOrd="1" destOrd="0" presId="urn:microsoft.com/office/officeart/2005/8/layout/orgChart1"/>
    <dgm:cxn modelId="{26FBA685-8B38-4B8C-BCED-0FE423E5B015}" type="presParOf" srcId="{F06ED05D-62E0-44E9-8B78-6F43DFA65913}" destId="{199DCC4A-862F-4655-BB37-81DB5F97811F}" srcOrd="0" destOrd="0" presId="urn:microsoft.com/office/officeart/2005/8/layout/orgChart1"/>
    <dgm:cxn modelId="{461A9689-8ACA-4D6B-8C3F-B72E64CE66FF}" type="presParOf" srcId="{199DCC4A-862F-4655-BB37-81DB5F97811F}" destId="{D2BFDD5C-C3B5-4F8D-ACB0-C7F65DFEAE72}" srcOrd="0" destOrd="0" presId="urn:microsoft.com/office/officeart/2005/8/layout/orgChart1"/>
    <dgm:cxn modelId="{2342F70B-7E4D-4F67-BB78-B93E1DB0E79E}" type="presParOf" srcId="{199DCC4A-862F-4655-BB37-81DB5F97811F}" destId="{A11C68EF-3722-4984-A402-B170950AF039}" srcOrd="1" destOrd="0" presId="urn:microsoft.com/office/officeart/2005/8/layout/orgChart1"/>
    <dgm:cxn modelId="{F0FFE0F4-0B18-458F-B728-8337921A76FD}" type="presParOf" srcId="{F06ED05D-62E0-44E9-8B78-6F43DFA65913}" destId="{6D3E194B-C6D4-4EEE-80BA-8042E261242C}" srcOrd="1" destOrd="0" presId="urn:microsoft.com/office/officeart/2005/8/layout/orgChart1"/>
    <dgm:cxn modelId="{946A2F65-A491-4A54-8519-22DC5D1265CE}" type="presParOf" srcId="{6D3E194B-C6D4-4EEE-80BA-8042E261242C}" destId="{32557DD2-1710-4DC6-BFF3-84DC1F91FC02}" srcOrd="0" destOrd="0" presId="urn:microsoft.com/office/officeart/2005/8/layout/orgChart1"/>
    <dgm:cxn modelId="{0E2E0574-0BFC-49E9-B3EB-3878E7F8AAE0}" type="presParOf" srcId="{6D3E194B-C6D4-4EEE-80BA-8042E261242C}" destId="{47CAE518-7C85-4E27-82C5-EC027EA087C1}" srcOrd="1" destOrd="0" presId="urn:microsoft.com/office/officeart/2005/8/layout/orgChart1"/>
    <dgm:cxn modelId="{49A82EB3-FC7C-4217-B579-B75E3F7D9088}" type="presParOf" srcId="{47CAE518-7C85-4E27-82C5-EC027EA087C1}" destId="{5FEA1BAF-6F28-435D-A673-5AB00A1CE703}" srcOrd="0" destOrd="0" presId="urn:microsoft.com/office/officeart/2005/8/layout/orgChart1"/>
    <dgm:cxn modelId="{98A99A2C-4279-45B4-939D-E41E817A7A55}" type="presParOf" srcId="{5FEA1BAF-6F28-435D-A673-5AB00A1CE703}" destId="{44DAC616-3024-45D3-8D76-81DA2D735190}" srcOrd="0" destOrd="0" presId="urn:microsoft.com/office/officeart/2005/8/layout/orgChart1"/>
    <dgm:cxn modelId="{DB9B46DD-7085-4175-AD6E-6032068F5984}" type="presParOf" srcId="{5FEA1BAF-6F28-435D-A673-5AB00A1CE703}" destId="{2C61F71A-E92B-4B2F-9848-B7319CDF9464}" srcOrd="1" destOrd="0" presId="urn:microsoft.com/office/officeart/2005/8/layout/orgChart1"/>
    <dgm:cxn modelId="{8939AF95-3667-4390-81FD-4AAA61A8B21D}" type="presParOf" srcId="{47CAE518-7C85-4E27-82C5-EC027EA087C1}" destId="{2AD4484D-0E7B-445E-B20F-743D28E833DF}" srcOrd="1" destOrd="0" presId="urn:microsoft.com/office/officeart/2005/8/layout/orgChart1"/>
    <dgm:cxn modelId="{6F1C5712-6F0F-46FC-96EB-2553D5B9A664}" type="presParOf" srcId="{47CAE518-7C85-4E27-82C5-EC027EA087C1}" destId="{4C33DF98-4F81-49E5-9BC7-F56AD298F4B4}" srcOrd="2" destOrd="0" presId="urn:microsoft.com/office/officeart/2005/8/layout/orgChart1"/>
    <dgm:cxn modelId="{A86AAE63-96C6-42D4-9F0B-18367CBB5591}" type="presParOf" srcId="{6D3E194B-C6D4-4EEE-80BA-8042E261242C}" destId="{22B0EBFB-42E6-42CC-9C48-009DB69376DF}" srcOrd="2" destOrd="0" presId="urn:microsoft.com/office/officeart/2005/8/layout/orgChart1"/>
    <dgm:cxn modelId="{577BCDB3-FEA4-4D77-9757-3E63F7697772}" type="presParOf" srcId="{6D3E194B-C6D4-4EEE-80BA-8042E261242C}" destId="{63D725F8-342C-4FC8-848B-9820417B4339}" srcOrd="3" destOrd="0" presId="urn:microsoft.com/office/officeart/2005/8/layout/orgChart1"/>
    <dgm:cxn modelId="{8431C3BB-2685-41A7-B408-19FE41AF8336}" type="presParOf" srcId="{63D725F8-342C-4FC8-848B-9820417B4339}" destId="{8DD67EA3-BFB4-4BE9-892A-8E1579AF055E}" srcOrd="0" destOrd="0" presId="urn:microsoft.com/office/officeart/2005/8/layout/orgChart1"/>
    <dgm:cxn modelId="{3D9B9175-2979-401E-A458-9C1F368D781E}" type="presParOf" srcId="{8DD67EA3-BFB4-4BE9-892A-8E1579AF055E}" destId="{92384A08-5E43-4375-8627-3BD8B8C5F0A3}" srcOrd="0" destOrd="0" presId="urn:microsoft.com/office/officeart/2005/8/layout/orgChart1"/>
    <dgm:cxn modelId="{B5046A40-ADB9-42D7-A776-15093DB35ED8}" type="presParOf" srcId="{8DD67EA3-BFB4-4BE9-892A-8E1579AF055E}" destId="{ABDBE71E-2A9A-4110-85D5-B31EE30F9A99}" srcOrd="1" destOrd="0" presId="urn:microsoft.com/office/officeart/2005/8/layout/orgChart1"/>
    <dgm:cxn modelId="{89FE4B8C-E92B-470E-9A34-05A003ACEC60}" type="presParOf" srcId="{63D725F8-342C-4FC8-848B-9820417B4339}" destId="{54D6E671-8A6C-4ABF-A31E-2619B655BD58}" srcOrd="1" destOrd="0" presId="urn:microsoft.com/office/officeart/2005/8/layout/orgChart1"/>
    <dgm:cxn modelId="{C7E714A3-F02D-48C4-8AE5-F6A4788F5C72}" type="presParOf" srcId="{63D725F8-342C-4FC8-848B-9820417B4339}" destId="{4390264C-1A67-491F-814A-C448FE250DAF}" srcOrd="2" destOrd="0" presId="urn:microsoft.com/office/officeart/2005/8/layout/orgChart1"/>
    <dgm:cxn modelId="{048CA87F-0F56-4607-9F62-36BE5DE98E29}" type="presParOf" srcId="{6D3E194B-C6D4-4EEE-80BA-8042E261242C}" destId="{7413031A-4C7D-427A-A285-599B7D40F4F5}" srcOrd="4" destOrd="0" presId="urn:microsoft.com/office/officeart/2005/8/layout/orgChart1"/>
    <dgm:cxn modelId="{7F0DFF38-0C06-4310-8769-D84F0BEA01E2}" type="presParOf" srcId="{6D3E194B-C6D4-4EEE-80BA-8042E261242C}" destId="{5719EC55-9E3F-42C8-8D7A-80E9EDC3725E}" srcOrd="5" destOrd="0" presId="urn:microsoft.com/office/officeart/2005/8/layout/orgChart1"/>
    <dgm:cxn modelId="{C348A36B-83E1-4650-A97F-042A9F4D8D1E}" type="presParOf" srcId="{5719EC55-9E3F-42C8-8D7A-80E9EDC3725E}" destId="{3E4378A8-3C00-4490-A229-9FC423F4B4D8}" srcOrd="0" destOrd="0" presId="urn:microsoft.com/office/officeart/2005/8/layout/orgChart1"/>
    <dgm:cxn modelId="{4428EDC7-1977-43F4-82D6-1C59CB557F23}" type="presParOf" srcId="{3E4378A8-3C00-4490-A229-9FC423F4B4D8}" destId="{758ED10D-AD78-474A-9828-9302DD444152}" srcOrd="0" destOrd="0" presId="urn:microsoft.com/office/officeart/2005/8/layout/orgChart1"/>
    <dgm:cxn modelId="{E9C0BE2E-215A-4B43-AACF-3CD7EE02D3C7}" type="presParOf" srcId="{3E4378A8-3C00-4490-A229-9FC423F4B4D8}" destId="{D2C0E74C-DFC2-4C47-BCB3-0F78A76874D2}" srcOrd="1" destOrd="0" presId="urn:microsoft.com/office/officeart/2005/8/layout/orgChart1"/>
    <dgm:cxn modelId="{2C68261B-E440-4BA1-A95F-607EF02D0328}" type="presParOf" srcId="{5719EC55-9E3F-42C8-8D7A-80E9EDC3725E}" destId="{B39C9E7B-5008-4FBE-B980-8B71E0880E3F}" srcOrd="1" destOrd="0" presId="urn:microsoft.com/office/officeart/2005/8/layout/orgChart1"/>
    <dgm:cxn modelId="{0C54F8E8-B89B-45BB-808D-5929D08E7E75}" type="presParOf" srcId="{5719EC55-9E3F-42C8-8D7A-80E9EDC3725E}" destId="{9C6CB29B-B3C0-4C03-B8D8-DADCC94BCB55}" srcOrd="2" destOrd="0" presId="urn:microsoft.com/office/officeart/2005/8/layout/orgChart1"/>
    <dgm:cxn modelId="{BA706E90-05CE-45A2-B5BD-60812DF28092}" type="presParOf" srcId="{F06ED05D-62E0-44E9-8B78-6F43DFA65913}" destId="{AC19348C-27D9-4C9B-B15A-E38DF61D2DCF}" srcOrd="2" destOrd="0" presId="urn:microsoft.com/office/officeart/2005/8/layout/orgChart1"/>
    <dgm:cxn modelId="{A42CB18F-2C6B-4729-981B-146EC92AEB89}" type="presParOf" srcId="{3E8592B7-9285-4A10-870E-49AA666DB867}" destId="{8B087C9E-6A52-4FF1-A8B2-8E58A21EA5F9}" srcOrd="2" destOrd="0" presId="urn:microsoft.com/office/officeart/2005/8/layout/orgChart1"/>
    <dgm:cxn modelId="{F0912F78-8A65-482C-91CC-2C661E79393E}" type="presParOf" srcId="{3E8592B7-9285-4A10-870E-49AA666DB867}" destId="{29C1DA79-125C-4923-ADAE-A9521CADA906}" srcOrd="3" destOrd="0" presId="urn:microsoft.com/office/officeart/2005/8/layout/orgChart1"/>
    <dgm:cxn modelId="{8C8A44E5-F12B-4298-AAC7-30344838AB0F}" type="presParOf" srcId="{29C1DA79-125C-4923-ADAE-A9521CADA906}" destId="{15621C98-BEDF-4D7D-BB4E-C074B0E49315}" srcOrd="0" destOrd="0" presId="urn:microsoft.com/office/officeart/2005/8/layout/orgChart1"/>
    <dgm:cxn modelId="{71888319-D218-4FCB-A71D-33680450F50C}" type="presParOf" srcId="{15621C98-BEDF-4D7D-BB4E-C074B0E49315}" destId="{1F1E4C15-8855-48C9-A3E2-C8A98574B646}" srcOrd="0" destOrd="0" presId="urn:microsoft.com/office/officeart/2005/8/layout/orgChart1"/>
    <dgm:cxn modelId="{D64E401A-9931-4928-9DB6-892248E63671}" type="presParOf" srcId="{15621C98-BEDF-4D7D-BB4E-C074B0E49315}" destId="{EBF6AACD-F6C4-429A-B3FC-F95C9DA15423}" srcOrd="1" destOrd="0" presId="urn:microsoft.com/office/officeart/2005/8/layout/orgChart1"/>
    <dgm:cxn modelId="{AFC941FE-A63A-48DE-9285-F630D68252CA}" type="presParOf" srcId="{29C1DA79-125C-4923-ADAE-A9521CADA906}" destId="{A48D5564-649A-4D4B-A6F6-B7AB000E6640}" srcOrd="1" destOrd="0" presId="urn:microsoft.com/office/officeart/2005/8/layout/orgChart1"/>
    <dgm:cxn modelId="{165F596E-D2BF-4433-B073-8E6BD072437C}" type="presParOf" srcId="{A48D5564-649A-4D4B-A6F6-B7AB000E6640}" destId="{AB0F9263-0CE8-432F-94EF-41E64177E0B7}" srcOrd="0" destOrd="0" presId="urn:microsoft.com/office/officeart/2005/8/layout/orgChart1"/>
    <dgm:cxn modelId="{2986F543-3BE9-4E49-8DF7-4D783F721482}" type="presParOf" srcId="{A48D5564-649A-4D4B-A6F6-B7AB000E6640}" destId="{57F18DFB-CE85-4582-9902-C62C1604454F}" srcOrd="1" destOrd="0" presId="urn:microsoft.com/office/officeart/2005/8/layout/orgChart1"/>
    <dgm:cxn modelId="{FE24A823-ABDD-481A-A1E9-68D51ADD5ABA}" type="presParOf" srcId="{57F18DFB-CE85-4582-9902-C62C1604454F}" destId="{CE91F26F-BEE0-4B83-9FD8-F5DEFADB0E72}" srcOrd="0" destOrd="0" presId="urn:microsoft.com/office/officeart/2005/8/layout/orgChart1"/>
    <dgm:cxn modelId="{E80AE260-E395-4E36-B518-EC90E20ACF22}" type="presParOf" srcId="{CE91F26F-BEE0-4B83-9FD8-F5DEFADB0E72}" destId="{7E8A55CD-351B-4FE8-ABA4-C39FA7F03F97}" srcOrd="0" destOrd="0" presId="urn:microsoft.com/office/officeart/2005/8/layout/orgChart1"/>
    <dgm:cxn modelId="{18372127-CF6B-46E6-8A57-9FBA2681715C}" type="presParOf" srcId="{CE91F26F-BEE0-4B83-9FD8-F5DEFADB0E72}" destId="{7700B775-55FA-43F5-9004-5965EABDC122}" srcOrd="1" destOrd="0" presId="urn:microsoft.com/office/officeart/2005/8/layout/orgChart1"/>
    <dgm:cxn modelId="{05D5D654-8EA4-4EE2-B694-813EDED5DC50}" type="presParOf" srcId="{57F18DFB-CE85-4582-9902-C62C1604454F}" destId="{54A9FAC9-9690-4B67-9EE0-5C7773C64415}" srcOrd="1" destOrd="0" presId="urn:microsoft.com/office/officeart/2005/8/layout/orgChart1"/>
    <dgm:cxn modelId="{D75AB9E8-C5A2-4A74-9B78-D5652A9C58DD}" type="presParOf" srcId="{57F18DFB-CE85-4582-9902-C62C1604454F}" destId="{8700770B-2825-41DD-A703-61C7E5D48163}" srcOrd="2" destOrd="0" presId="urn:microsoft.com/office/officeart/2005/8/layout/orgChart1"/>
    <dgm:cxn modelId="{EC585778-D877-4689-9D5B-32C374393585}" type="presParOf" srcId="{A48D5564-649A-4D4B-A6F6-B7AB000E6640}" destId="{5AB07C62-8C2B-4829-A9FC-891D1619D917}" srcOrd="2" destOrd="0" presId="urn:microsoft.com/office/officeart/2005/8/layout/orgChart1"/>
    <dgm:cxn modelId="{B85162B4-474E-4459-8F0E-2BE5D87DD36D}" type="presParOf" srcId="{A48D5564-649A-4D4B-A6F6-B7AB000E6640}" destId="{7C77AD24-7F8C-46C8-8AFC-EF9B71EDAE10}" srcOrd="3" destOrd="0" presId="urn:microsoft.com/office/officeart/2005/8/layout/orgChart1"/>
    <dgm:cxn modelId="{F275EDA5-3033-4B18-AE07-7E8797A06435}" type="presParOf" srcId="{7C77AD24-7F8C-46C8-8AFC-EF9B71EDAE10}" destId="{E4E1AE83-BCA8-43E4-9F62-3DCE00E31676}" srcOrd="0" destOrd="0" presId="urn:microsoft.com/office/officeart/2005/8/layout/orgChart1"/>
    <dgm:cxn modelId="{E2E84446-CE37-4521-9CDC-0327A4F1A8E5}" type="presParOf" srcId="{E4E1AE83-BCA8-43E4-9F62-3DCE00E31676}" destId="{C16AEDF9-7D93-446C-BFCF-C351D3D7148B}" srcOrd="0" destOrd="0" presId="urn:microsoft.com/office/officeart/2005/8/layout/orgChart1"/>
    <dgm:cxn modelId="{811130A7-C826-4D45-AC64-6E3A5C261929}" type="presParOf" srcId="{E4E1AE83-BCA8-43E4-9F62-3DCE00E31676}" destId="{295CF659-4B15-4E12-B171-53EE51309F79}" srcOrd="1" destOrd="0" presId="urn:microsoft.com/office/officeart/2005/8/layout/orgChart1"/>
    <dgm:cxn modelId="{A0718CBF-6AC2-4D71-898E-92CB37596C0C}" type="presParOf" srcId="{7C77AD24-7F8C-46C8-8AFC-EF9B71EDAE10}" destId="{60A53C03-4009-4539-B184-5A9843B2A958}" srcOrd="1" destOrd="0" presId="urn:microsoft.com/office/officeart/2005/8/layout/orgChart1"/>
    <dgm:cxn modelId="{D5E1A138-07F2-43D6-9E61-CA9F4C187700}" type="presParOf" srcId="{7C77AD24-7F8C-46C8-8AFC-EF9B71EDAE10}" destId="{CDF3383C-FA56-4A0E-A13A-F04AF1C480DC}" srcOrd="2" destOrd="0" presId="urn:microsoft.com/office/officeart/2005/8/layout/orgChart1"/>
    <dgm:cxn modelId="{D30418F0-5F07-42F9-AE30-8DCDC9ECCBA3}" type="presParOf" srcId="{A48D5564-649A-4D4B-A6F6-B7AB000E6640}" destId="{23AD25BD-FAF8-48E9-9077-5C94093D76F9}" srcOrd="4" destOrd="0" presId="urn:microsoft.com/office/officeart/2005/8/layout/orgChart1"/>
    <dgm:cxn modelId="{8B9D5206-4B26-4290-AE72-2FE48EBCA237}" type="presParOf" srcId="{A48D5564-649A-4D4B-A6F6-B7AB000E6640}" destId="{A502B7FC-625A-4904-BF9C-64BDFD7E5A36}" srcOrd="5" destOrd="0" presId="urn:microsoft.com/office/officeart/2005/8/layout/orgChart1"/>
    <dgm:cxn modelId="{5D488F5B-EFA1-4690-8327-B328FC9B7560}" type="presParOf" srcId="{A502B7FC-625A-4904-BF9C-64BDFD7E5A36}" destId="{623E369D-F750-47B5-8981-B777FFC3CE28}" srcOrd="0" destOrd="0" presId="urn:microsoft.com/office/officeart/2005/8/layout/orgChart1"/>
    <dgm:cxn modelId="{999D6B30-3712-4451-8654-4F7E4CAB2E19}" type="presParOf" srcId="{623E369D-F750-47B5-8981-B777FFC3CE28}" destId="{4BEAC19B-6217-4C4F-AC6F-4FAC2D78CBA1}" srcOrd="0" destOrd="0" presId="urn:microsoft.com/office/officeart/2005/8/layout/orgChart1"/>
    <dgm:cxn modelId="{C9F84D20-535B-469C-B67A-E4DEF385B6F1}" type="presParOf" srcId="{623E369D-F750-47B5-8981-B777FFC3CE28}" destId="{0B0E7095-3AB2-446A-B592-19C77C2C3C67}" srcOrd="1" destOrd="0" presId="urn:microsoft.com/office/officeart/2005/8/layout/orgChart1"/>
    <dgm:cxn modelId="{070044B2-0198-4FA8-B2AB-745A01EAB206}" type="presParOf" srcId="{A502B7FC-625A-4904-BF9C-64BDFD7E5A36}" destId="{A84AECC6-C741-44EB-B250-150EEF277A77}" srcOrd="1" destOrd="0" presId="urn:microsoft.com/office/officeart/2005/8/layout/orgChart1"/>
    <dgm:cxn modelId="{D8E93F8E-2834-4DCD-AED3-308EC2AA01CD}" type="presParOf" srcId="{A502B7FC-625A-4904-BF9C-64BDFD7E5A36}" destId="{9A09C220-470E-444C-81E3-CD16F68EFD52}" srcOrd="2" destOrd="0" presId="urn:microsoft.com/office/officeart/2005/8/layout/orgChart1"/>
    <dgm:cxn modelId="{15860AE7-29E4-4F64-B7F5-D75ECAAE3248}" type="presParOf" srcId="{29C1DA79-125C-4923-ADAE-A9521CADA906}" destId="{B220D04E-F224-4BC0-B190-3197D2B35198}" srcOrd="2" destOrd="0" presId="urn:microsoft.com/office/officeart/2005/8/layout/orgChart1"/>
    <dgm:cxn modelId="{3E33A04E-82F9-451F-96E3-D816F11E97AA}" type="presParOf" srcId="{4A1765BD-3798-490A-9363-0F6E7837722B}" destId="{B23C2177-EC3E-4D00-BD1C-E0686A122D6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312FD5-E0AB-4ABD-A7DB-8C041C531D4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A313E9-53F7-454C-836E-68DF6DCAA60B}">
      <dgm:prSet phldrT="[Текст]"/>
      <dgm:spPr/>
      <dgm:t>
        <a:bodyPr/>
        <a:lstStyle/>
        <a:p>
          <a:r>
            <a:rPr lang="en-US" dirty="0" smtClean="0"/>
            <a:t>FAI</a:t>
          </a:r>
          <a:endParaRPr lang="ru-RU" dirty="0"/>
        </a:p>
      </dgm:t>
    </dgm:pt>
    <dgm:pt modelId="{7170A531-BBE2-4340-869D-D2CB7FBB1DE7}" type="parTrans" cxnId="{AFA3AE71-67FA-4BAE-A723-8BFC3ECF4FEE}">
      <dgm:prSet/>
      <dgm:spPr/>
      <dgm:t>
        <a:bodyPr/>
        <a:lstStyle/>
        <a:p>
          <a:endParaRPr lang="ru-RU"/>
        </a:p>
      </dgm:t>
    </dgm:pt>
    <dgm:pt modelId="{E5881FF9-132C-4A5A-B3F3-E5A4DC4AF163}" type="sibTrans" cxnId="{AFA3AE71-67FA-4BAE-A723-8BFC3ECF4FEE}">
      <dgm:prSet/>
      <dgm:spPr/>
      <dgm:t>
        <a:bodyPr/>
        <a:lstStyle/>
        <a:p>
          <a:endParaRPr lang="ru-RU"/>
        </a:p>
      </dgm:t>
    </dgm:pt>
    <dgm:pt modelId="{1F74012D-0476-4C7A-9CA3-32C1DE7BA47A}">
      <dgm:prSet phldrT="[Текст]"/>
      <dgm:spPr/>
      <dgm:t>
        <a:bodyPr/>
        <a:lstStyle/>
        <a:p>
          <a:r>
            <a:rPr lang="ru-RU" dirty="0" smtClean="0"/>
            <a:t>Авиамоделизм</a:t>
          </a:r>
          <a:endParaRPr lang="ru-RU" dirty="0"/>
        </a:p>
      </dgm:t>
    </dgm:pt>
    <dgm:pt modelId="{E78CCEE2-1E29-4DC3-8076-CEAB0D19BE5E}" type="parTrans" cxnId="{84C36522-35E5-4B4D-AF2D-7C9D5D0BDCA1}">
      <dgm:prSet/>
      <dgm:spPr/>
      <dgm:t>
        <a:bodyPr/>
        <a:lstStyle/>
        <a:p>
          <a:endParaRPr lang="ru-RU"/>
        </a:p>
      </dgm:t>
    </dgm:pt>
    <dgm:pt modelId="{A32D12F9-FF4C-4254-AD37-22403E8936C9}" type="sibTrans" cxnId="{84C36522-35E5-4B4D-AF2D-7C9D5D0BDCA1}">
      <dgm:prSet/>
      <dgm:spPr/>
      <dgm:t>
        <a:bodyPr/>
        <a:lstStyle/>
        <a:p>
          <a:endParaRPr lang="ru-RU"/>
        </a:p>
      </dgm:t>
    </dgm:pt>
    <dgm:pt modelId="{7CFA4DF2-3A58-4231-8807-A1C037FC0177}">
      <dgm:prSet phldrT="[Текст]"/>
      <dgm:spPr/>
      <dgm:t>
        <a:bodyPr/>
        <a:lstStyle/>
        <a:p>
          <a:r>
            <a:rPr lang="ru-RU" dirty="0" smtClean="0"/>
            <a:t>Общая авиация</a:t>
          </a:r>
          <a:endParaRPr lang="ru-RU" dirty="0"/>
        </a:p>
      </dgm:t>
    </dgm:pt>
    <dgm:pt modelId="{199E457A-C89A-4D92-BF1D-E5FDBED639E1}" type="parTrans" cxnId="{E2CFC88F-8A63-42C5-A1F7-73D652CCEBB2}">
      <dgm:prSet/>
      <dgm:spPr/>
      <dgm:t>
        <a:bodyPr/>
        <a:lstStyle/>
        <a:p>
          <a:endParaRPr lang="ru-RU"/>
        </a:p>
      </dgm:t>
    </dgm:pt>
    <dgm:pt modelId="{75AE4F5A-2383-43B4-B48C-2F90694EFE3C}" type="sibTrans" cxnId="{E2CFC88F-8A63-42C5-A1F7-73D652CCEBB2}">
      <dgm:prSet/>
      <dgm:spPr/>
      <dgm:t>
        <a:bodyPr/>
        <a:lstStyle/>
        <a:p>
          <a:endParaRPr lang="ru-RU"/>
        </a:p>
      </dgm:t>
    </dgm:pt>
    <dgm:pt modelId="{8A4B29D4-11A3-475B-9647-62F5080FF611}">
      <dgm:prSet phldrT="[Текст]"/>
      <dgm:spPr/>
      <dgm:t>
        <a:bodyPr/>
        <a:lstStyle/>
        <a:p>
          <a:r>
            <a:rPr lang="ru-RU" dirty="0" smtClean="0"/>
            <a:t>…</a:t>
          </a:r>
          <a:endParaRPr lang="ru-RU" dirty="0"/>
        </a:p>
      </dgm:t>
    </dgm:pt>
    <dgm:pt modelId="{52D4CC77-486F-470B-AA1E-6145A3CE3EA0}" type="parTrans" cxnId="{84F582C6-E910-42CD-929B-B8D200BF77D1}">
      <dgm:prSet/>
      <dgm:spPr/>
      <dgm:t>
        <a:bodyPr/>
        <a:lstStyle/>
        <a:p>
          <a:endParaRPr lang="ru-RU"/>
        </a:p>
      </dgm:t>
    </dgm:pt>
    <dgm:pt modelId="{43A1AE41-2B39-440B-9508-AC35A46C2A3A}" type="sibTrans" cxnId="{84F582C6-E910-42CD-929B-B8D200BF77D1}">
      <dgm:prSet/>
      <dgm:spPr/>
      <dgm:t>
        <a:bodyPr/>
        <a:lstStyle/>
        <a:p>
          <a:endParaRPr lang="ru-RU"/>
        </a:p>
      </dgm:t>
    </dgm:pt>
    <dgm:pt modelId="{7F643546-9831-4E7F-9813-18998F569FD6}">
      <dgm:prSet/>
      <dgm:spPr>
        <a:solidFill>
          <a:srgbClr val="FF0000"/>
        </a:solidFill>
      </dgm:spPr>
      <dgm:t>
        <a:bodyPr/>
        <a:lstStyle/>
        <a:p>
          <a:r>
            <a:rPr lang="ru-RU" dirty="0" smtClean="0"/>
            <a:t>Парапланеризм</a:t>
          </a:r>
          <a:endParaRPr lang="ru-RU" dirty="0"/>
        </a:p>
      </dgm:t>
    </dgm:pt>
    <dgm:pt modelId="{B43D751E-3408-4DAE-94F2-8883B8B81EA9}" type="parTrans" cxnId="{A226E8D1-A1A4-4ED6-A7C6-57091E8D7FF6}">
      <dgm:prSet/>
      <dgm:spPr/>
      <dgm:t>
        <a:bodyPr/>
        <a:lstStyle/>
        <a:p>
          <a:endParaRPr lang="ru-RU"/>
        </a:p>
      </dgm:t>
    </dgm:pt>
    <dgm:pt modelId="{8585F67C-6115-48F3-9C9E-FB0BB4A9FD60}" type="sibTrans" cxnId="{A226E8D1-A1A4-4ED6-A7C6-57091E8D7FF6}">
      <dgm:prSet/>
      <dgm:spPr/>
      <dgm:t>
        <a:bodyPr/>
        <a:lstStyle/>
        <a:p>
          <a:endParaRPr lang="ru-RU"/>
        </a:p>
      </dgm:t>
    </dgm:pt>
    <dgm:pt modelId="{E980CB67-3CAE-4ADC-A7EA-DA92B5007445}" type="pres">
      <dgm:prSet presAssocID="{19312FD5-E0AB-4ABD-A7DB-8C041C531D4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C53480-47F0-489F-8D95-E02209ADC949}" type="pres">
      <dgm:prSet presAssocID="{D7A313E9-53F7-454C-836E-68DF6DCAA60B}" presName="root1" presStyleCnt="0"/>
      <dgm:spPr/>
    </dgm:pt>
    <dgm:pt modelId="{50DC7164-3991-43E0-9814-029078773307}" type="pres">
      <dgm:prSet presAssocID="{D7A313E9-53F7-454C-836E-68DF6DCAA60B}" presName="LevelOneTextNode" presStyleLbl="node0" presStyleIdx="0" presStyleCnt="1" custScaleX="2521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8BCD7B-D811-445E-BCAC-9DD0A526B622}" type="pres">
      <dgm:prSet presAssocID="{D7A313E9-53F7-454C-836E-68DF6DCAA60B}" presName="level2hierChild" presStyleCnt="0"/>
      <dgm:spPr/>
    </dgm:pt>
    <dgm:pt modelId="{E0990C2B-3258-45E2-99FD-DDEE4211ED81}" type="pres">
      <dgm:prSet presAssocID="{E78CCEE2-1E29-4DC3-8076-CEAB0D19BE5E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8BB62E40-F016-4753-8616-962C72E964EC}" type="pres">
      <dgm:prSet presAssocID="{E78CCEE2-1E29-4DC3-8076-CEAB0D19BE5E}" presName="connTx" presStyleLbl="parChTrans1D2" presStyleIdx="0" presStyleCnt="4"/>
      <dgm:spPr/>
      <dgm:t>
        <a:bodyPr/>
        <a:lstStyle/>
        <a:p>
          <a:endParaRPr lang="ru-RU"/>
        </a:p>
      </dgm:t>
    </dgm:pt>
    <dgm:pt modelId="{512224B4-976D-423E-847A-E47A16294B53}" type="pres">
      <dgm:prSet presAssocID="{1F74012D-0476-4C7A-9CA3-32C1DE7BA47A}" presName="root2" presStyleCnt="0"/>
      <dgm:spPr/>
    </dgm:pt>
    <dgm:pt modelId="{C5015085-A766-4F79-86A3-58D4224D9580}" type="pres">
      <dgm:prSet presAssocID="{1F74012D-0476-4C7A-9CA3-32C1DE7BA47A}" presName="LevelTwoTextNode" presStyleLbl="node2" presStyleIdx="0" presStyleCnt="4" custScaleX="2057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119B51-EEBE-49D3-9E41-1C1A09563B71}" type="pres">
      <dgm:prSet presAssocID="{1F74012D-0476-4C7A-9CA3-32C1DE7BA47A}" presName="level3hierChild" presStyleCnt="0"/>
      <dgm:spPr/>
    </dgm:pt>
    <dgm:pt modelId="{9F9A880A-ABF2-4FF3-A54D-7C3EA8BAB70F}" type="pres">
      <dgm:prSet presAssocID="{199E457A-C89A-4D92-BF1D-E5FDBED639E1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4BA49E2B-941A-4091-A0DA-6D3D9EE1E0BA}" type="pres">
      <dgm:prSet presAssocID="{199E457A-C89A-4D92-BF1D-E5FDBED639E1}" presName="connTx" presStyleLbl="parChTrans1D2" presStyleIdx="1" presStyleCnt="4"/>
      <dgm:spPr/>
      <dgm:t>
        <a:bodyPr/>
        <a:lstStyle/>
        <a:p>
          <a:endParaRPr lang="ru-RU"/>
        </a:p>
      </dgm:t>
    </dgm:pt>
    <dgm:pt modelId="{A7F13A3F-B493-4EB7-8520-E026EE535F6D}" type="pres">
      <dgm:prSet presAssocID="{7CFA4DF2-3A58-4231-8807-A1C037FC0177}" presName="root2" presStyleCnt="0"/>
      <dgm:spPr/>
    </dgm:pt>
    <dgm:pt modelId="{49CA4BC3-C7B0-4B6D-8273-9B9780757F40}" type="pres">
      <dgm:prSet presAssocID="{7CFA4DF2-3A58-4231-8807-A1C037FC0177}" presName="LevelTwoTextNode" presStyleLbl="node2" presStyleIdx="1" presStyleCnt="4" custScaleX="2064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B56490-57DA-4831-9284-C56DF0B9DB35}" type="pres">
      <dgm:prSet presAssocID="{7CFA4DF2-3A58-4231-8807-A1C037FC0177}" presName="level3hierChild" presStyleCnt="0"/>
      <dgm:spPr/>
    </dgm:pt>
    <dgm:pt modelId="{454B19C3-D357-42C8-98C4-0F870273CAB0}" type="pres">
      <dgm:prSet presAssocID="{52D4CC77-486F-470B-AA1E-6145A3CE3EA0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A46B81C3-70AE-476C-97AB-C0DCDCF7FACA}" type="pres">
      <dgm:prSet presAssocID="{52D4CC77-486F-470B-AA1E-6145A3CE3EA0}" presName="connTx" presStyleLbl="parChTrans1D2" presStyleIdx="2" presStyleCnt="4"/>
      <dgm:spPr/>
      <dgm:t>
        <a:bodyPr/>
        <a:lstStyle/>
        <a:p>
          <a:endParaRPr lang="ru-RU"/>
        </a:p>
      </dgm:t>
    </dgm:pt>
    <dgm:pt modelId="{CF6C1EAB-7BFC-4013-9395-3EE6CD23E06E}" type="pres">
      <dgm:prSet presAssocID="{8A4B29D4-11A3-475B-9647-62F5080FF611}" presName="root2" presStyleCnt="0"/>
      <dgm:spPr/>
    </dgm:pt>
    <dgm:pt modelId="{40AA8F70-10CC-4106-A2BA-2C7B913FBCA6}" type="pres">
      <dgm:prSet presAssocID="{8A4B29D4-11A3-475B-9647-62F5080FF611}" presName="LevelTwoTextNode" presStyleLbl="node2" presStyleIdx="2" presStyleCnt="4" custScaleX="2079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B65C00-5CEF-4D0B-9FBB-E04249D443F5}" type="pres">
      <dgm:prSet presAssocID="{8A4B29D4-11A3-475B-9647-62F5080FF611}" presName="level3hierChild" presStyleCnt="0"/>
      <dgm:spPr/>
    </dgm:pt>
    <dgm:pt modelId="{6434C9C5-66A3-4DED-9ABE-6F27CFCFEDDD}" type="pres">
      <dgm:prSet presAssocID="{B43D751E-3408-4DAE-94F2-8883B8B81EA9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9F51698B-8DD3-471B-8108-614A609162BE}" type="pres">
      <dgm:prSet presAssocID="{B43D751E-3408-4DAE-94F2-8883B8B81EA9}" presName="connTx" presStyleLbl="parChTrans1D2" presStyleIdx="3" presStyleCnt="4"/>
      <dgm:spPr/>
      <dgm:t>
        <a:bodyPr/>
        <a:lstStyle/>
        <a:p>
          <a:endParaRPr lang="ru-RU"/>
        </a:p>
      </dgm:t>
    </dgm:pt>
    <dgm:pt modelId="{E17B1DD8-0BBE-46BC-B99C-0CE8515D0AE0}" type="pres">
      <dgm:prSet presAssocID="{7F643546-9831-4E7F-9813-18998F569FD6}" presName="root2" presStyleCnt="0"/>
      <dgm:spPr/>
    </dgm:pt>
    <dgm:pt modelId="{7B808C15-7FD9-430E-B584-0B76BEAFCB3A}" type="pres">
      <dgm:prSet presAssocID="{7F643546-9831-4E7F-9813-18998F569FD6}" presName="LevelTwoTextNode" presStyleLbl="node2" presStyleIdx="3" presStyleCnt="4" custScaleX="2067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7EFF85-FCA6-4773-B6DB-9A2117F0076E}" type="pres">
      <dgm:prSet presAssocID="{7F643546-9831-4E7F-9813-18998F569FD6}" presName="level3hierChild" presStyleCnt="0"/>
      <dgm:spPr/>
    </dgm:pt>
  </dgm:ptLst>
  <dgm:cxnLst>
    <dgm:cxn modelId="{ADF3F92F-4FAC-4867-A063-5B6892D227FA}" type="presOf" srcId="{7F643546-9831-4E7F-9813-18998F569FD6}" destId="{7B808C15-7FD9-430E-B584-0B76BEAFCB3A}" srcOrd="0" destOrd="0" presId="urn:microsoft.com/office/officeart/2008/layout/HorizontalMultiLevelHierarchy"/>
    <dgm:cxn modelId="{80C6CB5A-90E3-437F-B166-A87DA46FAC7B}" type="presOf" srcId="{D7A313E9-53F7-454C-836E-68DF6DCAA60B}" destId="{50DC7164-3991-43E0-9814-029078773307}" srcOrd="0" destOrd="0" presId="urn:microsoft.com/office/officeart/2008/layout/HorizontalMultiLevelHierarchy"/>
    <dgm:cxn modelId="{7FAA6E72-5FAA-4163-9EB8-0C37D7F157F4}" type="presOf" srcId="{52D4CC77-486F-470B-AA1E-6145A3CE3EA0}" destId="{454B19C3-D357-42C8-98C4-0F870273CAB0}" srcOrd="0" destOrd="0" presId="urn:microsoft.com/office/officeart/2008/layout/HorizontalMultiLevelHierarchy"/>
    <dgm:cxn modelId="{E598D88B-9D13-438B-A5F6-38406260A4DF}" type="presOf" srcId="{B43D751E-3408-4DAE-94F2-8883B8B81EA9}" destId="{9F51698B-8DD3-471B-8108-614A609162BE}" srcOrd="1" destOrd="0" presId="urn:microsoft.com/office/officeart/2008/layout/HorizontalMultiLevelHierarchy"/>
    <dgm:cxn modelId="{D051AE28-AA93-494E-BFE7-DB97294D904C}" type="presOf" srcId="{199E457A-C89A-4D92-BF1D-E5FDBED639E1}" destId="{9F9A880A-ABF2-4FF3-A54D-7C3EA8BAB70F}" srcOrd="0" destOrd="0" presId="urn:microsoft.com/office/officeart/2008/layout/HorizontalMultiLevelHierarchy"/>
    <dgm:cxn modelId="{C81B3E12-DBC9-4ECC-8219-7C2C9E7086C4}" type="presOf" srcId="{19312FD5-E0AB-4ABD-A7DB-8C041C531D4C}" destId="{E980CB67-3CAE-4ADC-A7EA-DA92B5007445}" srcOrd="0" destOrd="0" presId="urn:microsoft.com/office/officeart/2008/layout/HorizontalMultiLevelHierarchy"/>
    <dgm:cxn modelId="{A226E8D1-A1A4-4ED6-A7C6-57091E8D7FF6}" srcId="{D7A313E9-53F7-454C-836E-68DF6DCAA60B}" destId="{7F643546-9831-4E7F-9813-18998F569FD6}" srcOrd="3" destOrd="0" parTransId="{B43D751E-3408-4DAE-94F2-8883B8B81EA9}" sibTransId="{8585F67C-6115-48F3-9C9E-FB0BB4A9FD60}"/>
    <dgm:cxn modelId="{24222C40-3A77-4EF3-A837-7790F14A2CF9}" type="presOf" srcId="{7CFA4DF2-3A58-4231-8807-A1C037FC0177}" destId="{49CA4BC3-C7B0-4B6D-8273-9B9780757F40}" srcOrd="0" destOrd="0" presId="urn:microsoft.com/office/officeart/2008/layout/HorizontalMultiLevelHierarchy"/>
    <dgm:cxn modelId="{D8728BD1-BD4D-440B-A9E4-96579DEA96AE}" type="presOf" srcId="{E78CCEE2-1E29-4DC3-8076-CEAB0D19BE5E}" destId="{E0990C2B-3258-45E2-99FD-DDEE4211ED81}" srcOrd="0" destOrd="0" presId="urn:microsoft.com/office/officeart/2008/layout/HorizontalMultiLevelHierarchy"/>
    <dgm:cxn modelId="{5C98F5B3-44F0-45A6-9B25-899BDD8C746F}" type="presOf" srcId="{1F74012D-0476-4C7A-9CA3-32C1DE7BA47A}" destId="{C5015085-A766-4F79-86A3-58D4224D9580}" srcOrd="0" destOrd="0" presId="urn:microsoft.com/office/officeart/2008/layout/HorizontalMultiLevelHierarchy"/>
    <dgm:cxn modelId="{E2CFC88F-8A63-42C5-A1F7-73D652CCEBB2}" srcId="{D7A313E9-53F7-454C-836E-68DF6DCAA60B}" destId="{7CFA4DF2-3A58-4231-8807-A1C037FC0177}" srcOrd="1" destOrd="0" parTransId="{199E457A-C89A-4D92-BF1D-E5FDBED639E1}" sibTransId="{75AE4F5A-2383-43B4-B48C-2F90694EFE3C}"/>
    <dgm:cxn modelId="{A7772E0F-6527-4C25-B887-58203FD04F14}" type="presOf" srcId="{199E457A-C89A-4D92-BF1D-E5FDBED639E1}" destId="{4BA49E2B-941A-4091-A0DA-6D3D9EE1E0BA}" srcOrd="1" destOrd="0" presId="urn:microsoft.com/office/officeart/2008/layout/HorizontalMultiLevelHierarchy"/>
    <dgm:cxn modelId="{E86F5968-CA3D-4B87-A07D-86048A5FA516}" type="presOf" srcId="{52D4CC77-486F-470B-AA1E-6145A3CE3EA0}" destId="{A46B81C3-70AE-476C-97AB-C0DCDCF7FACA}" srcOrd="1" destOrd="0" presId="urn:microsoft.com/office/officeart/2008/layout/HorizontalMultiLevelHierarchy"/>
    <dgm:cxn modelId="{84F582C6-E910-42CD-929B-B8D200BF77D1}" srcId="{D7A313E9-53F7-454C-836E-68DF6DCAA60B}" destId="{8A4B29D4-11A3-475B-9647-62F5080FF611}" srcOrd="2" destOrd="0" parTransId="{52D4CC77-486F-470B-AA1E-6145A3CE3EA0}" sibTransId="{43A1AE41-2B39-440B-9508-AC35A46C2A3A}"/>
    <dgm:cxn modelId="{84C36522-35E5-4B4D-AF2D-7C9D5D0BDCA1}" srcId="{D7A313E9-53F7-454C-836E-68DF6DCAA60B}" destId="{1F74012D-0476-4C7A-9CA3-32C1DE7BA47A}" srcOrd="0" destOrd="0" parTransId="{E78CCEE2-1E29-4DC3-8076-CEAB0D19BE5E}" sibTransId="{A32D12F9-FF4C-4254-AD37-22403E8936C9}"/>
    <dgm:cxn modelId="{99FBCEF2-7BAC-4DBA-B553-18E8905A6C53}" type="presOf" srcId="{8A4B29D4-11A3-475B-9647-62F5080FF611}" destId="{40AA8F70-10CC-4106-A2BA-2C7B913FBCA6}" srcOrd="0" destOrd="0" presId="urn:microsoft.com/office/officeart/2008/layout/HorizontalMultiLevelHierarchy"/>
    <dgm:cxn modelId="{AFA3AE71-67FA-4BAE-A723-8BFC3ECF4FEE}" srcId="{19312FD5-E0AB-4ABD-A7DB-8C041C531D4C}" destId="{D7A313E9-53F7-454C-836E-68DF6DCAA60B}" srcOrd="0" destOrd="0" parTransId="{7170A531-BBE2-4340-869D-D2CB7FBB1DE7}" sibTransId="{E5881FF9-132C-4A5A-B3F3-E5A4DC4AF163}"/>
    <dgm:cxn modelId="{8DFE8B36-1620-40DD-A682-DD78DF3FCB22}" type="presOf" srcId="{B43D751E-3408-4DAE-94F2-8883B8B81EA9}" destId="{6434C9C5-66A3-4DED-9ABE-6F27CFCFEDDD}" srcOrd="0" destOrd="0" presId="urn:microsoft.com/office/officeart/2008/layout/HorizontalMultiLevelHierarchy"/>
    <dgm:cxn modelId="{33ED7019-DAA7-4634-B84A-83F84CFF2D5E}" type="presOf" srcId="{E78CCEE2-1E29-4DC3-8076-CEAB0D19BE5E}" destId="{8BB62E40-F016-4753-8616-962C72E964EC}" srcOrd="1" destOrd="0" presId="urn:microsoft.com/office/officeart/2008/layout/HorizontalMultiLevelHierarchy"/>
    <dgm:cxn modelId="{D1150643-BDD9-45F2-8E21-BC363582616B}" type="presParOf" srcId="{E980CB67-3CAE-4ADC-A7EA-DA92B5007445}" destId="{5CC53480-47F0-489F-8D95-E02209ADC949}" srcOrd="0" destOrd="0" presId="urn:microsoft.com/office/officeart/2008/layout/HorizontalMultiLevelHierarchy"/>
    <dgm:cxn modelId="{A1E479C5-7C23-48F7-9B78-D13B64792B81}" type="presParOf" srcId="{5CC53480-47F0-489F-8D95-E02209ADC949}" destId="{50DC7164-3991-43E0-9814-029078773307}" srcOrd="0" destOrd="0" presId="urn:microsoft.com/office/officeart/2008/layout/HorizontalMultiLevelHierarchy"/>
    <dgm:cxn modelId="{A9C65EDD-233C-43C8-8E42-68C678FE988B}" type="presParOf" srcId="{5CC53480-47F0-489F-8D95-E02209ADC949}" destId="{0B8BCD7B-D811-445E-BCAC-9DD0A526B622}" srcOrd="1" destOrd="0" presId="urn:microsoft.com/office/officeart/2008/layout/HorizontalMultiLevelHierarchy"/>
    <dgm:cxn modelId="{8C62C098-59CB-457C-A663-E003CB581F13}" type="presParOf" srcId="{0B8BCD7B-D811-445E-BCAC-9DD0A526B622}" destId="{E0990C2B-3258-45E2-99FD-DDEE4211ED81}" srcOrd="0" destOrd="0" presId="urn:microsoft.com/office/officeart/2008/layout/HorizontalMultiLevelHierarchy"/>
    <dgm:cxn modelId="{829FA4FB-D8B6-4D37-9AE5-8F1B4C30427E}" type="presParOf" srcId="{E0990C2B-3258-45E2-99FD-DDEE4211ED81}" destId="{8BB62E40-F016-4753-8616-962C72E964EC}" srcOrd="0" destOrd="0" presId="urn:microsoft.com/office/officeart/2008/layout/HorizontalMultiLevelHierarchy"/>
    <dgm:cxn modelId="{17D522C2-3A1A-4A87-AA0E-7C1546133E07}" type="presParOf" srcId="{0B8BCD7B-D811-445E-BCAC-9DD0A526B622}" destId="{512224B4-976D-423E-847A-E47A16294B53}" srcOrd="1" destOrd="0" presId="urn:microsoft.com/office/officeart/2008/layout/HorizontalMultiLevelHierarchy"/>
    <dgm:cxn modelId="{95122F89-4EFE-4980-97E4-9FFF55A449F1}" type="presParOf" srcId="{512224B4-976D-423E-847A-E47A16294B53}" destId="{C5015085-A766-4F79-86A3-58D4224D9580}" srcOrd="0" destOrd="0" presId="urn:microsoft.com/office/officeart/2008/layout/HorizontalMultiLevelHierarchy"/>
    <dgm:cxn modelId="{5729916B-890F-4B74-80EC-83A55BD6A7FC}" type="presParOf" srcId="{512224B4-976D-423E-847A-E47A16294B53}" destId="{33119B51-EEBE-49D3-9E41-1C1A09563B71}" srcOrd="1" destOrd="0" presId="urn:microsoft.com/office/officeart/2008/layout/HorizontalMultiLevelHierarchy"/>
    <dgm:cxn modelId="{650592A5-1366-48D9-BE9B-F52810C3C12D}" type="presParOf" srcId="{0B8BCD7B-D811-445E-BCAC-9DD0A526B622}" destId="{9F9A880A-ABF2-4FF3-A54D-7C3EA8BAB70F}" srcOrd="2" destOrd="0" presId="urn:microsoft.com/office/officeart/2008/layout/HorizontalMultiLevelHierarchy"/>
    <dgm:cxn modelId="{79574F8E-7AD1-402E-8DAE-485679996DDA}" type="presParOf" srcId="{9F9A880A-ABF2-4FF3-A54D-7C3EA8BAB70F}" destId="{4BA49E2B-941A-4091-A0DA-6D3D9EE1E0BA}" srcOrd="0" destOrd="0" presId="urn:microsoft.com/office/officeart/2008/layout/HorizontalMultiLevelHierarchy"/>
    <dgm:cxn modelId="{DEF70995-D3D0-4544-B9F2-21E6B2E54C66}" type="presParOf" srcId="{0B8BCD7B-D811-445E-BCAC-9DD0A526B622}" destId="{A7F13A3F-B493-4EB7-8520-E026EE535F6D}" srcOrd="3" destOrd="0" presId="urn:microsoft.com/office/officeart/2008/layout/HorizontalMultiLevelHierarchy"/>
    <dgm:cxn modelId="{E3D3CF3F-1839-4D9C-B28E-53914A27DC78}" type="presParOf" srcId="{A7F13A3F-B493-4EB7-8520-E026EE535F6D}" destId="{49CA4BC3-C7B0-4B6D-8273-9B9780757F40}" srcOrd="0" destOrd="0" presId="urn:microsoft.com/office/officeart/2008/layout/HorizontalMultiLevelHierarchy"/>
    <dgm:cxn modelId="{1D5C94C6-2140-45AB-BD31-782FD94904C7}" type="presParOf" srcId="{A7F13A3F-B493-4EB7-8520-E026EE535F6D}" destId="{FFB56490-57DA-4831-9284-C56DF0B9DB35}" srcOrd="1" destOrd="0" presId="urn:microsoft.com/office/officeart/2008/layout/HorizontalMultiLevelHierarchy"/>
    <dgm:cxn modelId="{5CFDF912-503D-4BB6-A46E-7B7CFE452E51}" type="presParOf" srcId="{0B8BCD7B-D811-445E-BCAC-9DD0A526B622}" destId="{454B19C3-D357-42C8-98C4-0F870273CAB0}" srcOrd="4" destOrd="0" presId="urn:microsoft.com/office/officeart/2008/layout/HorizontalMultiLevelHierarchy"/>
    <dgm:cxn modelId="{A4E53791-8CCB-4F9E-9E6A-A2729D435517}" type="presParOf" srcId="{454B19C3-D357-42C8-98C4-0F870273CAB0}" destId="{A46B81C3-70AE-476C-97AB-C0DCDCF7FACA}" srcOrd="0" destOrd="0" presId="urn:microsoft.com/office/officeart/2008/layout/HorizontalMultiLevelHierarchy"/>
    <dgm:cxn modelId="{66AD7502-451F-48CF-8284-A1808A21F9B6}" type="presParOf" srcId="{0B8BCD7B-D811-445E-BCAC-9DD0A526B622}" destId="{CF6C1EAB-7BFC-4013-9395-3EE6CD23E06E}" srcOrd="5" destOrd="0" presId="urn:microsoft.com/office/officeart/2008/layout/HorizontalMultiLevelHierarchy"/>
    <dgm:cxn modelId="{23DDC3FF-DAB3-494C-91CC-ABE6DA908156}" type="presParOf" srcId="{CF6C1EAB-7BFC-4013-9395-3EE6CD23E06E}" destId="{40AA8F70-10CC-4106-A2BA-2C7B913FBCA6}" srcOrd="0" destOrd="0" presId="urn:microsoft.com/office/officeart/2008/layout/HorizontalMultiLevelHierarchy"/>
    <dgm:cxn modelId="{4548CBB7-CBB1-4ECB-B525-632C5C2BC7BB}" type="presParOf" srcId="{CF6C1EAB-7BFC-4013-9395-3EE6CD23E06E}" destId="{F7B65C00-5CEF-4D0B-9FBB-E04249D443F5}" srcOrd="1" destOrd="0" presId="urn:microsoft.com/office/officeart/2008/layout/HorizontalMultiLevelHierarchy"/>
    <dgm:cxn modelId="{9737A133-525C-433D-BD6C-8F143897DAFC}" type="presParOf" srcId="{0B8BCD7B-D811-445E-BCAC-9DD0A526B622}" destId="{6434C9C5-66A3-4DED-9ABE-6F27CFCFEDDD}" srcOrd="6" destOrd="0" presId="urn:microsoft.com/office/officeart/2008/layout/HorizontalMultiLevelHierarchy"/>
    <dgm:cxn modelId="{35CA94F6-831F-4130-A28C-3C2484B93B5F}" type="presParOf" srcId="{6434C9C5-66A3-4DED-9ABE-6F27CFCFEDDD}" destId="{9F51698B-8DD3-471B-8108-614A609162BE}" srcOrd="0" destOrd="0" presId="urn:microsoft.com/office/officeart/2008/layout/HorizontalMultiLevelHierarchy"/>
    <dgm:cxn modelId="{CF6D9756-9EB3-4E66-8A90-A0A8EB297175}" type="presParOf" srcId="{0B8BCD7B-D811-445E-BCAC-9DD0A526B622}" destId="{E17B1DD8-0BBE-46BC-B99C-0CE8515D0AE0}" srcOrd="7" destOrd="0" presId="urn:microsoft.com/office/officeart/2008/layout/HorizontalMultiLevelHierarchy"/>
    <dgm:cxn modelId="{34901BCB-C555-4468-8D7E-F92A9438A21F}" type="presParOf" srcId="{E17B1DD8-0BBE-46BC-B99C-0CE8515D0AE0}" destId="{7B808C15-7FD9-430E-B584-0B76BEAFCB3A}" srcOrd="0" destOrd="0" presId="urn:microsoft.com/office/officeart/2008/layout/HorizontalMultiLevelHierarchy"/>
    <dgm:cxn modelId="{910CA668-3D2B-42DC-9CA5-532DDE1C67A5}" type="presParOf" srcId="{E17B1DD8-0BBE-46BC-B99C-0CE8515D0AE0}" destId="{527EFF85-FCA6-4773-B6DB-9A2117F0076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4DB182-F953-4829-A745-89460DDE82B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3894C0-AD74-41CF-B776-2435CA36FA6E}">
      <dgm:prSet phldrT="[Текст]"/>
      <dgm:spPr/>
      <dgm:t>
        <a:bodyPr/>
        <a:lstStyle/>
        <a:p>
          <a:r>
            <a:rPr lang="ru-RU" dirty="0" smtClean="0"/>
            <a:t>Комиссии </a:t>
          </a:r>
          <a:r>
            <a:rPr lang="en-US" dirty="0" smtClean="0"/>
            <a:t>FAI</a:t>
          </a:r>
          <a:endParaRPr lang="ru-RU" dirty="0"/>
        </a:p>
      </dgm:t>
    </dgm:pt>
    <dgm:pt modelId="{CC9D7FCC-2242-46D4-AF46-5142E32730A8}" type="parTrans" cxnId="{28F48D41-97B4-486B-8657-497F0003863A}">
      <dgm:prSet/>
      <dgm:spPr/>
      <dgm:t>
        <a:bodyPr/>
        <a:lstStyle/>
        <a:p>
          <a:endParaRPr lang="ru-RU"/>
        </a:p>
      </dgm:t>
    </dgm:pt>
    <dgm:pt modelId="{95F1FC13-7321-4AEC-9032-6D6B85EECF07}" type="sibTrans" cxnId="{28F48D41-97B4-486B-8657-497F0003863A}">
      <dgm:prSet/>
      <dgm:spPr/>
      <dgm:t>
        <a:bodyPr/>
        <a:lstStyle/>
        <a:p>
          <a:endParaRPr lang="ru-RU"/>
        </a:p>
      </dgm:t>
    </dgm:pt>
    <dgm:pt modelId="{AEC2D82C-688A-4BE0-8730-031180797C45}">
      <dgm:prSet phldrT="[Текст]"/>
      <dgm:spPr/>
      <dgm:t>
        <a:bodyPr vert="vert270"/>
        <a:lstStyle/>
        <a:p>
          <a:r>
            <a:rPr lang="ru-RU" dirty="0" smtClean="0"/>
            <a:t>Спортивные</a:t>
          </a:r>
          <a:endParaRPr lang="ru-RU" dirty="0"/>
        </a:p>
      </dgm:t>
    </dgm:pt>
    <dgm:pt modelId="{E84BB979-4093-4508-A97F-216BC9EA22BE}" type="parTrans" cxnId="{2AB03A87-7471-4A16-A5C5-B99EFED3580A}">
      <dgm:prSet/>
      <dgm:spPr/>
      <dgm:t>
        <a:bodyPr/>
        <a:lstStyle/>
        <a:p>
          <a:endParaRPr lang="ru-RU"/>
        </a:p>
      </dgm:t>
    </dgm:pt>
    <dgm:pt modelId="{312D770F-A400-4FE3-9325-9567F665021D}" type="sibTrans" cxnId="{2AB03A87-7471-4A16-A5C5-B99EFED3580A}">
      <dgm:prSet/>
      <dgm:spPr/>
      <dgm:t>
        <a:bodyPr/>
        <a:lstStyle/>
        <a:p>
          <a:endParaRPr lang="ru-RU"/>
        </a:p>
      </dgm:t>
    </dgm:pt>
    <dgm:pt modelId="{42AA6F08-6B47-4031-ADF8-338AFFD5B4CB}">
      <dgm:prSet phldrT="[Текст]"/>
      <dgm:spPr/>
      <dgm:t>
        <a:bodyPr vert="vert270"/>
        <a:lstStyle/>
        <a:p>
          <a:r>
            <a:rPr lang="ru-RU" dirty="0" smtClean="0"/>
            <a:t>Технические</a:t>
          </a:r>
          <a:endParaRPr lang="ru-RU" dirty="0"/>
        </a:p>
      </dgm:t>
    </dgm:pt>
    <dgm:pt modelId="{2BA76B11-4D17-4522-B6FB-DE31FE0056B6}" type="parTrans" cxnId="{72227B6F-1EF7-4607-886E-04B2DF6B8C0A}">
      <dgm:prSet/>
      <dgm:spPr/>
      <dgm:t>
        <a:bodyPr/>
        <a:lstStyle/>
        <a:p>
          <a:endParaRPr lang="ru-RU"/>
        </a:p>
      </dgm:t>
    </dgm:pt>
    <dgm:pt modelId="{745A2C55-7222-498B-8DB9-582EF8AB16AB}" type="sibTrans" cxnId="{72227B6F-1EF7-4607-886E-04B2DF6B8C0A}">
      <dgm:prSet/>
      <dgm:spPr/>
      <dgm:t>
        <a:bodyPr/>
        <a:lstStyle/>
        <a:p>
          <a:endParaRPr lang="ru-RU"/>
        </a:p>
      </dgm:t>
    </dgm:pt>
    <dgm:pt modelId="{E420AF51-CB8E-40AF-8D57-D704167D9102}">
      <dgm:prSet/>
      <dgm:spPr/>
      <dgm:t>
        <a:bodyPr/>
        <a:lstStyle/>
        <a:p>
          <a:r>
            <a:rPr lang="ru-RU" dirty="0" smtClean="0"/>
            <a:t>Воздушные шары </a:t>
          </a:r>
          <a:r>
            <a:rPr lang="en-US" b="0" i="0" dirty="0" smtClean="0"/>
            <a:t>CIA</a:t>
          </a:r>
          <a:endParaRPr lang="ru-RU" dirty="0"/>
        </a:p>
      </dgm:t>
    </dgm:pt>
    <dgm:pt modelId="{F59BA190-0FE3-4A11-B73D-B21B7C56E54E}" type="parTrans" cxnId="{093F5CE9-4C04-42BF-A755-F2F49DB923AA}">
      <dgm:prSet/>
      <dgm:spPr/>
      <dgm:t>
        <a:bodyPr/>
        <a:lstStyle/>
        <a:p>
          <a:endParaRPr lang="ru-RU"/>
        </a:p>
      </dgm:t>
    </dgm:pt>
    <dgm:pt modelId="{D664F08B-D7BE-49A1-8267-54A410156230}" type="sibTrans" cxnId="{093F5CE9-4C04-42BF-A755-F2F49DB923AA}">
      <dgm:prSet/>
      <dgm:spPr/>
      <dgm:t>
        <a:bodyPr/>
        <a:lstStyle/>
        <a:p>
          <a:endParaRPr lang="ru-RU"/>
        </a:p>
      </dgm:t>
    </dgm:pt>
    <dgm:pt modelId="{CC81AB80-178C-4060-BCB6-A857C8501507}">
      <dgm:prSet/>
      <dgm:spPr/>
      <dgm:t>
        <a:bodyPr/>
        <a:lstStyle/>
        <a:p>
          <a:r>
            <a:rPr lang="ru-RU" dirty="0" smtClean="0"/>
            <a:t>Планеры </a:t>
          </a:r>
          <a:r>
            <a:rPr lang="en-US" dirty="0" smtClean="0"/>
            <a:t>IGC</a:t>
          </a:r>
          <a:endParaRPr lang="ru-RU" dirty="0"/>
        </a:p>
      </dgm:t>
    </dgm:pt>
    <dgm:pt modelId="{59D1D5E6-CAE6-4FDC-800B-9D6D4CD75D60}" type="parTrans" cxnId="{21967976-B85B-4D02-B3B9-A288AEC9D7DB}">
      <dgm:prSet/>
      <dgm:spPr/>
      <dgm:t>
        <a:bodyPr/>
        <a:lstStyle/>
        <a:p>
          <a:endParaRPr lang="ru-RU"/>
        </a:p>
      </dgm:t>
    </dgm:pt>
    <dgm:pt modelId="{3025EE59-59E2-4107-935F-BA0AAC44EF4F}" type="sibTrans" cxnId="{21967976-B85B-4D02-B3B9-A288AEC9D7DB}">
      <dgm:prSet/>
      <dgm:spPr/>
      <dgm:t>
        <a:bodyPr/>
        <a:lstStyle/>
        <a:p>
          <a:endParaRPr lang="ru-RU"/>
        </a:p>
      </dgm:t>
    </dgm:pt>
    <dgm:pt modelId="{D5F6213A-EA7F-466E-B2BD-2D157F517275}">
      <dgm:prSet/>
      <dgm:spPr/>
      <dgm:t>
        <a:bodyPr/>
        <a:lstStyle/>
        <a:p>
          <a:r>
            <a:rPr lang="en-US" dirty="0" smtClean="0"/>
            <a:t>…</a:t>
          </a:r>
          <a:endParaRPr lang="ru-RU" dirty="0"/>
        </a:p>
      </dgm:t>
    </dgm:pt>
    <dgm:pt modelId="{0F970CB4-E9BF-4EBA-BDB7-AF9EE82F2B5D}" type="parTrans" cxnId="{4C6FFD65-4E4E-4FFF-BB41-8202425F3992}">
      <dgm:prSet/>
      <dgm:spPr/>
      <dgm:t>
        <a:bodyPr/>
        <a:lstStyle/>
        <a:p>
          <a:endParaRPr lang="ru-RU"/>
        </a:p>
      </dgm:t>
    </dgm:pt>
    <dgm:pt modelId="{5F79EE48-9942-4D0F-B2C3-7A2255A9CA0D}" type="sibTrans" cxnId="{4C6FFD65-4E4E-4FFF-BB41-8202425F3992}">
      <dgm:prSet/>
      <dgm:spPr/>
      <dgm:t>
        <a:bodyPr/>
        <a:lstStyle/>
        <a:p>
          <a:endParaRPr lang="ru-RU"/>
        </a:p>
      </dgm:t>
    </dgm:pt>
    <dgm:pt modelId="{68AD4017-6568-4AFD-84EC-74A94ED0BE0A}">
      <dgm:prSet/>
      <dgm:spPr>
        <a:solidFill>
          <a:srgbClr val="FF0000"/>
        </a:solidFill>
      </dgm:spPr>
      <dgm:t>
        <a:bodyPr/>
        <a:lstStyle/>
        <a:p>
          <a:r>
            <a:rPr lang="ru-RU" dirty="0" smtClean="0"/>
            <a:t>Дельтапланы и парапланы </a:t>
          </a:r>
          <a:r>
            <a:rPr lang="en-US" dirty="0" smtClean="0"/>
            <a:t>CIVL</a:t>
          </a:r>
          <a:endParaRPr lang="ru-RU" dirty="0"/>
        </a:p>
      </dgm:t>
    </dgm:pt>
    <dgm:pt modelId="{51D5331F-2732-409B-9E73-25352229182C}" type="parTrans" cxnId="{4A8824D2-3B36-462C-A0F4-A1634B230DFB}">
      <dgm:prSet/>
      <dgm:spPr/>
      <dgm:t>
        <a:bodyPr/>
        <a:lstStyle/>
        <a:p>
          <a:endParaRPr lang="ru-RU"/>
        </a:p>
      </dgm:t>
    </dgm:pt>
    <dgm:pt modelId="{F759FEE7-4726-4ACB-A3F7-6BB2CA528537}" type="sibTrans" cxnId="{4A8824D2-3B36-462C-A0F4-A1634B230DFB}">
      <dgm:prSet/>
      <dgm:spPr/>
      <dgm:t>
        <a:bodyPr/>
        <a:lstStyle/>
        <a:p>
          <a:endParaRPr lang="ru-RU"/>
        </a:p>
      </dgm:t>
    </dgm:pt>
    <dgm:pt modelId="{5709B607-7FAA-49E7-BDEA-1B8CB95EB573}">
      <dgm:prSet/>
      <dgm:spPr/>
      <dgm:t>
        <a:bodyPr/>
        <a:lstStyle/>
        <a:p>
          <a:r>
            <a:rPr lang="ru-RU" dirty="0" smtClean="0"/>
            <a:t>Экология </a:t>
          </a:r>
          <a:r>
            <a:rPr lang="en-US" dirty="0" smtClean="0"/>
            <a:t>(ENVC)</a:t>
          </a:r>
          <a:endParaRPr lang="ru-RU" dirty="0"/>
        </a:p>
      </dgm:t>
    </dgm:pt>
    <dgm:pt modelId="{9A7F689A-87EF-4507-B28E-5B4AC9CF8974}" type="parTrans" cxnId="{E21C9006-2CE5-4E78-A800-F2D18CAED5CB}">
      <dgm:prSet/>
      <dgm:spPr/>
      <dgm:t>
        <a:bodyPr/>
        <a:lstStyle/>
        <a:p>
          <a:endParaRPr lang="ru-RU"/>
        </a:p>
      </dgm:t>
    </dgm:pt>
    <dgm:pt modelId="{55377A66-5D7A-4C93-B8B3-632E0641C750}" type="sibTrans" cxnId="{E21C9006-2CE5-4E78-A800-F2D18CAED5CB}">
      <dgm:prSet/>
      <dgm:spPr/>
      <dgm:t>
        <a:bodyPr/>
        <a:lstStyle/>
        <a:p>
          <a:endParaRPr lang="ru-RU"/>
        </a:p>
      </dgm:t>
    </dgm:pt>
    <dgm:pt modelId="{4D03DFE8-047A-4E8C-BC74-CB8136D953AF}">
      <dgm:prSet/>
      <dgm:spPr/>
      <dgm:t>
        <a:bodyPr/>
        <a:lstStyle/>
        <a:p>
          <a:r>
            <a:rPr lang="ru-RU" dirty="0" smtClean="0"/>
            <a:t>Образование</a:t>
          </a:r>
          <a:endParaRPr lang="ru-RU" dirty="0"/>
        </a:p>
      </dgm:t>
    </dgm:pt>
    <dgm:pt modelId="{BC6F7119-A219-49DA-9832-3BF01C4D3DAB}" type="parTrans" cxnId="{B0156704-C0D2-4375-81AC-13FBABB07841}">
      <dgm:prSet/>
      <dgm:spPr/>
      <dgm:t>
        <a:bodyPr/>
        <a:lstStyle/>
        <a:p>
          <a:endParaRPr lang="ru-RU"/>
        </a:p>
      </dgm:t>
    </dgm:pt>
    <dgm:pt modelId="{15BA42BE-D436-481C-957D-261EC483DA93}" type="sibTrans" cxnId="{B0156704-C0D2-4375-81AC-13FBABB07841}">
      <dgm:prSet/>
      <dgm:spPr/>
      <dgm:t>
        <a:bodyPr/>
        <a:lstStyle/>
        <a:p>
          <a:endParaRPr lang="ru-RU"/>
        </a:p>
      </dgm:t>
    </dgm:pt>
    <dgm:pt modelId="{4855B581-3F8A-4301-8EC6-8550B69E9559}">
      <dgm:prSet/>
      <dgm:spPr/>
      <dgm:t>
        <a:bodyPr/>
        <a:lstStyle/>
        <a:p>
          <a:r>
            <a:rPr lang="ru-RU" dirty="0" smtClean="0"/>
            <a:t>Медико-психологическая </a:t>
          </a:r>
          <a:r>
            <a:rPr lang="en-US" dirty="0" smtClean="0"/>
            <a:t>(CIMP)</a:t>
          </a:r>
          <a:endParaRPr lang="ru-RU" dirty="0"/>
        </a:p>
      </dgm:t>
    </dgm:pt>
    <dgm:pt modelId="{0B0FF342-C241-4ABF-B4F5-BCD10514C81E}" type="parTrans" cxnId="{CDA736A6-ED74-4458-AE6D-784775749334}">
      <dgm:prSet/>
      <dgm:spPr/>
      <dgm:t>
        <a:bodyPr/>
        <a:lstStyle/>
        <a:p>
          <a:endParaRPr lang="ru-RU"/>
        </a:p>
      </dgm:t>
    </dgm:pt>
    <dgm:pt modelId="{4D6FF3B0-94AA-4BEB-B4ED-80CDCF7498CD}" type="sibTrans" cxnId="{CDA736A6-ED74-4458-AE6D-784775749334}">
      <dgm:prSet/>
      <dgm:spPr/>
      <dgm:t>
        <a:bodyPr/>
        <a:lstStyle/>
        <a:p>
          <a:endParaRPr lang="ru-RU"/>
        </a:p>
      </dgm:t>
    </dgm:pt>
    <dgm:pt modelId="{611F5BA6-460F-4C43-A844-5174D797276E}" type="pres">
      <dgm:prSet presAssocID="{3F4DB182-F953-4829-A745-89460DDE82B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CE3070-33EA-4063-B85A-31D4104DC357}" type="pres">
      <dgm:prSet presAssocID="{663894C0-AD74-41CF-B776-2435CA36FA6E}" presName="root1" presStyleCnt="0"/>
      <dgm:spPr/>
    </dgm:pt>
    <dgm:pt modelId="{B30C3852-E5C9-4EFD-92E4-C11BBC739E39}" type="pres">
      <dgm:prSet presAssocID="{663894C0-AD74-41CF-B776-2435CA36FA6E}" presName="LevelOneTextNode" presStyleLbl="node0" presStyleIdx="0" presStyleCnt="1" custFlipVert="1" custScaleX="1220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2776B7-26CC-459C-83B1-B025C16A7A2B}" type="pres">
      <dgm:prSet presAssocID="{663894C0-AD74-41CF-B776-2435CA36FA6E}" presName="level2hierChild" presStyleCnt="0"/>
      <dgm:spPr/>
    </dgm:pt>
    <dgm:pt modelId="{DD0A55B9-5A70-457F-9233-EC6C918DA8C7}" type="pres">
      <dgm:prSet presAssocID="{E84BB979-4093-4508-A97F-216BC9EA22BE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5AD17C2C-8845-4D3D-A215-A853E8707BD0}" type="pres">
      <dgm:prSet presAssocID="{E84BB979-4093-4508-A97F-216BC9EA22BE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17874F4-AF58-4B2B-B259-00526CAE110F}" type="pres">
      <dgm:prSet presAssocID="{AEC2D82C-688A-4BE0-8730-031180797C45}" presName="root2" presStyleCnt="0"/>
      <dgm:spPr/>
    </dgm:pt>
    <dgm:pt modelId="{897AB698-5398-48B1-9DC0-B2A528989329}" type="pres">
      <dgm:prSet presAssocID="{AEC2D82C-688A-4BE0-8730-031180797C45}" presName="LevelTwoTextNode" presStyleLbl="node2" presStyleIdx="0" presStyleCnt="2" custScaleX="44210" custScaleY="3239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463D72-778C-469D-98D8-6AE98F89E23B}" type="pres">
      <dgm:prSet presAssocID="{AEC2D82C-688A-4BE0-8730-031180797C45}" presName="level3hierChild" presStyleCnt="0"/>
      <dgm:spPr/>
    </dgm:pt>
    <dgm:pt modelId="{9995E42F-6177-472F-BAED-A35E73AD4762}" type="pres">
      <dgm:prSet presAssocID="{F59BA190-0FE3-4A11-B73D-B21B7C56E54E}" presName="conn2-1" presStyleLbl="parChTrans1D3" presStyleIdx="0" presStyleCnt="7"/>
      <dgm:spPr/>
      <dgm:t>
        <a:bodyPr/>
        <a:lstStyle/>
        <a:p>
          <a:endParaRPr lang="ru-RU"/>
        </a:p>
      </dgm:t>
    </dgm:pt>
    <dgm:pt modelId="{BAD56D8F-FD85-457B-848E-3C9035E8551C}" type="pres">
      <dgm:prSet presAssocID="{F59BA190-0FE3-4A11-B73D-B21B7C56E54E}" presName="connTx" presStyleLbl="parChTrans1D3" presStyleIdx="0" presStyleCnt="7"/>
      <dgm:spPr/>
      <dgm:t>
        <a:bodyPr/>
        <a:lstStyle/>
        <a:p>
          <a:endParaRPr lang="ru-RU"/>
        </a:p>
      </dgm:t>
    </dgm:pt>
    <dgm:pt modelId="{4270E797-3FCB-4A95-92DF-17997AC81FC1}" type="pres">
      <dgm:prSet presAssocID="{E420AF51-CB8E-40AF-8D57-D704167D9102}" presName="root2" presStyleCnt="0"/>
      <dgm:spPr/>
    </dgm:pt>
    <dgm:pt modelId="{D3D7180D-339B-49BF-9E18-9837BED5FD34}" type="pres">
      <dgm:prSet presAssocID="{E420AF51-CB8E-40AF-8D57-D704167D9102}" presName="LevelTwoTextNode" presStyleLbl="node3" presStyleIdx="0" presStyleCnt="7" custScaleX="1898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1D22E0-8C76-4222-87AF-106289CE2416}" type="pres">
      <dgm:prSet presAssocID="{E420AF51-CB8E-40AF-8D57-D704167D9102}" presName="level3hierChild" presStyleCnt="0"/>
      <dgm:spPr/>
    </dgm:pt>
    <dgm:pt modelId="{CE91BD0B-F714-4ED7-86EA-69E8BDDD848E}" type="pres">
      <dgm:prSet presAssocID="{59D1D5E6-CAE6-4FDC-800B-9D6D4CD75D60}" presName="conn2-1" presStyleLbl="parChTrans1D3" presStyleIdx="1" presStyleCnt="7"/>
      <dgm:spPr/>
      <dgm:t>
        <a:bodyPr/>
        <a:lstStyle/>
        <a:p>
          <a:endParaRPr lang="ru-RU"/>
        </a:p>
      </dgm:t>
    </dgm:pt>
    <dgm:pt modelId="{26CD9732-5D4C-4AB5-A789-C1BC7AA035F5}" type="pres">
      <dgm:prSet presAssocID="{59D1D5E6-CAE6-4FDC-800B-9D6D4CD75D60}" presName="connTx" presStyleLbl="parChTrans1D3" presStyleIdx="1" presStyleCnt="7"/>
      <dgm:spPr/>
      <dgm:t>
        <a:bodyPr/>
        <a:lstStyle/>
        <a:p>
          <a:endParaRPr lang="ru-RU"/>
        </a:p>
      </dgm:t>
    </dgm:pt>
    <dgm:pt modelId="{F0909E58-29BB-49F8-85E3-54E20A9B7B7A}" type="pres">
      <dgm:prSet presAssocID="{CC81AB80-178C-4060-BCB6-A857C8501507}" presName="root2" presStyleCnt="0"/>
      <dgm:spPr/>
    </dgm:pt>
    <dgm:pt modelId="{CE3D6C98-7788-416E-98F5-CA917CBDDA2F}" type="pres">
      <dgm:prSet presAssocID="{CC81AB80-178C-4060-BCB6-A857C8501507}" presName="LevelTwoTextNode" presStyleLbl="node3" presStyleIdx="1" presStyleCnt="7" custScaleX="1898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0526BE-919B-4BC3-B9F5-FF8DE9B5C6B4}" type="pres">
      <dgm:prSet presAssocID="{CC81AB80-178C-4060-BCB6-A857C8501507}" presName="level3hierChild" presStyleCnt="0"/>
      <dgm:spPr/>
    </dgm:pt>
    <dgm:pt modelId="{352F00E9-82A8-4172-8D1B-06E28887F0F3}" type="pres">
      <dgm:prSet presAssocID="{0F970CB4-E9BF-4EBA-BDB7-AF9EE82F2B5D}" presName="conn2-1" presStyleLbl="parChTrans1D3" presStyleIdx="2" presStyleCnt="7"/>
      <dgm:spPr/>
      <dgm:t>
        <a:bodyPr/>
        <a:lstStyle/>
        <a:p>
          <a:endParaRPr lang="ru-RU"/>
        </a:p>
      </dgm:t>
    </dgm:pt>
    <dgm:pt modelId="{26A2826E-9F68-4F1F-A831-2DDA6C4526D6}" type="pres">
      <dgm:prSet presAssocID="{0F970CB4-E9BF-4EBA-BDB7-AF9EE82F2B5D}" presName="connTx" presStyleLbl="parChTrans1D3" presStyleIdx="2" presStyleCnt="7"/>
      <dgm:spPr/>
      <dgm:t>
        <a:bodyPr/>
        <a:lstStyle/>
        <a:p>
          <a:endParaRPr lang="ru-RU"/>
        </a:p>
      </dgm:t>
    </dgm:pt>
    <dgm:pt modelId="{E103D9AA-E761-476A-89B4-E61EE8AFCC08}" type="pres">
      <dgm:prSet presAssocID="{D5F6213A-EA7F-466E-B2BD-2D157F517275}" presName="root2" presStyleCnt="0"/>
      <dgm:spPr/>
    </dgm:pt>
    <dgm:pt modelId="{976E48DE-C944-4FBD-8617-513C7ED865B3}" type="pres">
      <dgm:prSet presAssocID="{D5F6213A-EA7F-466E-B2BD-2D157F517275}" presName="LevelTwoTextNode" presStyleLbl="node3" presStyleIdx="2" presStyleCnt="7" custScaleX="1898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325FB5-9CA3-41CD-A7ED-17783D5E23BD}" type="pres">
      <dgm:prSet presAssocID="{D5F6213A-EA7F-466E-B2BD-2D157F517275}" presName="level3hierChild" presStyleCnt="0"/>
      <dgm:spPr/>
    </dgm:pt>
    <dgm:pt modelId="{274DF683-EDAF-4CDE-BB2E-FF9510C8EF89}" type="pres">
      <dgm:prSet presAssocID="{51D5331F-2732-409B-9E73-25352229182C}" presName="conn2-1" presStyleLbl="parChTrans1D3" presStyleIdx="3" presStyleCnt="7"/>
      <dgm:spPr/>
      <dgm:t>
        <a:bodyPr/>
        <a:lstStyle/>
        <a:p>
          <a:endParaRPr lang="ru-RU"/>
        </a:p>
      </dgm:t>
    </dgm:pt>
    <dgm:pt modelId="{F5590276-CFE5-4A39-91B1-5F7D98720A41}" type="pres">
      <dgm:prSet presAssocID="{51D5331F-2732-409B-9E73-25352229182C}" presName="connTx" presStyleLbl="parChTrans1D3" presStyleIdx="3" presStyleCnt="7"/>
      <dgm:spPr/>
      <dgm:t>
        <a:bodyPr/>
        <a:lstStyle/>
        <a:p>
          <a:endParaRPr lang="ru-RU"/>
        </a:p>
      </dgm:t>
    </dgm:pt>
    <dgm:pt modelId="{01B1F931-5CC8-47BC-AD9C-D1E51EE26293}" type="pres">
      <dgm:prSet presAssocID="{68AD4017-6568-4AFD-84EC-74A94ED0BE0A}" presName="root2" presStyleCnt="0"/>
      <dgm:spPr/>
    </dgm:pt>
    <dgm:pt modelId="{A40EC919-C690-455C-B95A-C2A483AB4333}" type="pres">
      <dgm:prSet presAssocID="{68AD4017-6568-4AFD-84EC-74A94ED0BE0A}" presName="LevelTwoTextNode" presStyleLbl="node3" presStyleIdx="3" presStyleCnt="7" custScaleX="189876" custLinFactNeighborX="4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853B33-4D43-4D5B-B8C7-99A663DECD3E}" type="pres">
      <dgm:prSet presAssocID="{68AD4017-6568-4AFD-84EC-74A94ED0BE0A}" presName="level3hierChild" presStyleCnt="0"/>
      <dgm:spPr/>
    </dgm:pt>
    <dgm:pt modelId="{E930AAF3-AFB2-4841-9AD1-4EFCB95CDE57}" type="pres">
      <dgm:prSet presAssocID="{2BA76B11-4D17-4522-B6FB-DE31FE0056B6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B6178473-CD94-4E86-962D-4810DBB220AE}" type="pres">
      <dgm:prSet presAssocID="{2BA76B11-4D17-4522-B6FB-DE31FE0056B6}" presName="connTx" presStyleLbl="parChTrans1D2" presStyleIdx="1" presStyleCnt="2"/>
      <dgm:spPr/>
      <dgm:t>
        <a:bodyPr/>
        <a:lstStyle/>
        <a:p>
          <a:endParaRPr lang="ru-RU"/>
        </a:p>
      </dgm:t>
    </dgm:pt>
    <dgm:pt modelId="{8A962E16-0694-4ECE-AE72-4E2FAAA9DB26}" type="pres">
      <dgm:prSet presAssocID="{42AA6F08-6B47-4031-ADF8-338AFFD5B4CB}" presName="root2" presStyleCnt="0"/>
      <dgm:spPr/>
    </dgm:pt>
    <dgm:pt modelId="{0B546426-A135-4166-A59A-9D8F7DAC5033}" type="pres">
      <dgm:prSet presAssocID="{42AA6F08-6B47-4031-ADF8-338AFFD5B4CB}" presName="LevelTwoTextNode" presStyleLbl="node2" presStyleIdx="1" presStyleCnt="2" custScaleX="44232" custScaleY="2570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5453D2-FF02-4F2D-A6C3-E8B57A16D9A7}" type="pres">
      <dgm:prSet presAssocID="{42AA6F08-6B47-4031-ADF8-338AFFD5B4CB}" presName="level3hierChild" presStyleCnt="0"/>
      <dgm:spPr/>
    </dgm:pt>
    <dgm:pt modelId="{50EF6BC8-692B-4ACC-A0CD-EC35FDFFEBAB}" type="pres">
      <dgm:prSet presAssocID="{BC6F7119-A219-49DA-9832-3BF01C4D3DAB}" presName="conn2-1" presStyleLbl="parChTrans1D3" presStyleIdx="4" presStyleCnt="7"/>
      <dgm:spPr/>
      <dgm:t>
        <a:bodyPr/>
        <a:lstStyle/>
        <a:p>
          <a:endParaRPr lang="ru-RU"/>
        </a:p>
      </dgm:t>
    </dgm:pt>
    <dgm:pt modelId="{EF4086F8-3E09-415B-9737-DA1DFA5E745A}" type="pres">
      <dgm:prSet presAssocID="{BC6F7119-A219-49DA-9832-3BF01C4D3DAB}" presName="connTx" presStyleLbl="parChTrans1D3" presStyleIdx="4" presStyleCnt="7"/>
      <dgm:spPr/>
      <dgm:t>
        <a:bodyPr/>
        <a:lstStyle/>
        <a:p>
          <a:endParaRPr lang="ru-RU"/>
        </a:p>
      </dgm:t>
    </dgm:pt>
    <dgm:pt modelId="{3BA10E18-132A-4B64-AD54-ED06E9E44B58}" type="pres">
      <dgm:prSet presAssocID="{4D03DFE8-047A-4E8C-BC74-CB8136D953AF}" presName="root2" presStyleCnt="0"/>
      <dgm:spPr/>
    </dgm:pt>
    <dgm:pt modelId="{D008B262-1482-4B22-AAEE-5555990A594B}" type="pres">
      <dgm:prSet presAssocID="{4D03DFE8-047A-4E8C-BC74-CB8136D953AF}" presName="LevelTwoTextNode" presStyleLbl="node3" presStyleIdx="4" presStyleCnt="7" custScaleX="1898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0F3297-C5F8-415D-877D-F090E7623982}" type="pres">
      <dgm:prSet presAssocID="{4D03DFE8-047A-4E8C-BC74-CB8136D953AF}" presName="level3hierChild" presStyleCnt="0"/>
      <dgm:spPr/>
    </dgm:pt>
    <dgm:pt modelId="{2C65A077-608F-414A-AE95-60A43EB8AB95}" type="pres">
      <dgm:prSet presAssocID="{9A7F689A-87EF-4507-B28E-5B4AC9CF8974}" presName="conn2-1" presStyleLbl="parChTrans1D3" presStyleIdx="5" presStyleCnt="7"/>
      <dgm:spPr/>
      <dgm:t>
        <a:bodyPr/>
        <a:lstStyle/>
        <a:p>
          <a:endParaRPr lang="ru-RU"/>
        </a:p>
      </dgm:t>
    </dgm:pt>
    <dgm:pt modelId="{8EEAF8DE-99BC-46BA-ADFA-3869CE0424DB}" type="pres">
      <dgm:prSet presAssocID="{9A7F689A-87EF-4507-B28E-5B4AC9CF8974}" presName="connTx" presStyleLbl="parChTrans1D3" presStyleIdx="5" presStyleCnt="7"/>
      <dgm:spPr/>
      <dgm:t>
        <a:bodyPr/>
        <a:lstStyle/>
        <a:p>
          <a:endParaRPr lang="ru-RU"/>
        </a:p>
      </dgm:t>
    </dgm:pt>
    <dgm:pt modelId="{DD721C14-08A4-4A8A-89CB-F477143A2F9F}" type="pres">
      <dgm:prSet presAssocID="{5709B607-7FAA-49E7-BDEA-1B8CB95EB573}" presName="root2" presStyleCnt="0"/>
      <dgm:spPr/>
    </dgm:pt>
    <dgm:pt modelId="{67B5F946-A8D8-454E-9A39-490A9FB416F2}" type="pres">
      <dgm:prSet presAssocID="{5709B607-7FAA-49E7-BDEA-1B8CB95EB573}" presName="LevelTwoTextNode" presStyleLbl="node3" presStyleIdx="5" presStyleCnt="7" custScaleX="1898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5CC358-92E6-4DF8-84D3-44C770B47FEA}" type="pres">
      <dgm:prSet presAssocID="{5709B607-7FAA-49E7-BDEA-1B8CB95EB573}" presName="level3hierChild" presStyleCnt="0"/>
      <dgm:spPr/>
    </dgm:pt>
    <dgm:pt modelId="{12896F8D-5881-4EDE-BB62-43122843F49D}" type="pres">
      <dgm:prSet presAssocID="{0B0FF342-C241-4ABF-B4F5-BCD10514C81E}" presName="conn2-1" presStyleLbl="parChTrans1D3" presStyleIdx="6" presStyleCnt="7"/>
      <dgm:spPr/>
      <dgm:t>
        <a:bodyPr/>
        <a:lstStyle/>
        <a:p>
          <a:endParaRPr lang="ru-RU"/>
        </a:p>
      </dgm:t>
    </dgm:pt>
    <dgm:pt modelId="{439A1017-6B85-4B9E-A3CE-9A10E4A32F00}" type="pres">
      <dgm:prSet presAssocID="{0B0FF342-C241-4ABF-B4F5-BCD10514C81E}" presName="connTx" presStyleLbl="parChTrans1D3" presStyleIdx="6" presStyleCnt="7"/>
      <dgm:spPr/>
      <dgm:t>
        <a:bodyPr/>
        <a:lstStyle/>
        <a:p>
          <a:endParaRPr lang="ru-RU"/>
        </a:p>
      </dgm:t>
    </dgm:pt>
    <dgm:pt modelId="{50639D92-B9B3-4008-A2C4-499327313A07}" type="pres">
      <dgm:prSet presAssocID="{4855B581-3F8A-4301-8EC6-8550B69E9559}" presName="root2" presStyleCnt="0"/>
      <dgm:spPr/>
    </dgm:pt>
    <dgm:pt modelId="{74CA556E-8A25-41AA-A146-4E803C7AB71F}" type="pres">
      <dgm:prSet presAssocID="{4855B581-3F8A-4301-8EC6-8550B69E9559}" presName="LevelTwoTextNode" presStyleLbl="node3" presStyleIdx="6" presStyleCnt="7" custScaleX="1898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AAB8911-C606-4D8A-994A-CB59C24E566F}" type="pres">
      <dgm:prSet presAssocID="{4855B581-3F8A-4301-8EC6-8550B69E9559}" presName="level3hierChild" presStyleCnt="0"/>
      <dgm:spPr/>
    </dgm:pt>
  </dgm:ptLst>
  <dgm:cxnLst>
    <dgm:cxn modelId="{00EED646-3ED5-4981-A734-8855D8973884}" type="presOf" srcId="{68AD4017-6568-4AFD-84EC-74A94ED0BE0A}" destId="{A40EC919-C690-455C-B95A-C2A483AB4333}" srcOrd="0" destOrd="0" presId="urn:microsoft.com/office/officeart/2008/layout/HorizontalMultiLevelHierarchy"/>
    <dgm:cxn modelId="{4A8824D2-3B36-462C-A0F4-A1634B230DFB}" srcId="{AEC2D82C-688A-4BE0-8730-031180797C45}" destId="{68AD4017-6568-4AFD-84EC-74A94ED0BE0A}" srcOrd="3" destOrd="0" parTransId="{51D5331F-2732-409B-9E73-25352229182C}" sibTransId="{F759FEE7-4726-4ACB-A3F7-6BB2CA528537}"/>
    <dgm:cxn modelId="{A03E0245-994D-4867-B06D-B735B3AC7B92}" type="presOf" srcId="{0F970CB4-E9BF-4EBA-BDB7-AF9EE82F2B5D}" destId="{26A2826E-9F68-4F1F-A831-2DDA6C4526D6}" srcOrd="1" destOrd="0" presId="urn:microsoft.com/office/officeart/2008/layout/HorizontalMultiLevelHierarchy"/>
    <dgm:cxn modelId="{0685CB1F-77D1-4181-A819-23890434A9E9}" type="presOf" srcId="{663894C0-AD74-41CF-B776-2435CA36FA6E}" destId="{B30C3852-E5C9-4EFD-92E4-C11BBC739E39}" srcOrd="0" destOrd="0" presId="urn:microsoft.com/office/officeart/2008/layout/HorizontalMultiLevelHierarchy"/>
    <dgm:cxn modelId="{8350094A-F448-41BE-B42C-61A97452E25B}" type="presOf" srcId="{0B0FF342-C241-4ABF-B4F5-BCD10514C81E}" destId="{439A1017-6B85-4B9E-A3CE-9A10E4A32F00}" srcOrd="1" destOrd="0" presId="urn:microsoft.com/office/officeart/2008/layout/HorizontalMultiLevelHierarchy"/>
    <dgm:cxn modelId="{B3AC3201-E210-4349-A92C-813883AA9896}" type="presOf" srcId="{F59BA190-0FE3-4A11-B73D-B21B7C56E54E}" destId="{BAD56D8F-FD85-457B-848E-3C9035E8551C}" srcOrd="1" destOrd="0" presId="urn:microsoft.com/office/officeart/2008/layout/HorizontalMultiLevelHierarchy"/>
    <dgm:cxn modelId="{55BBC237-372A-4FD7-B659-11808790739D}" type="presOf" srcId="{4855B581-3F8A-4301-8EC6-8550B69E9559}" destId="{74CA556E-8A25-41AA-A146-4E803C7AB71F}" srcOrd="0" destOrd="0" presId="urn:microsoft.com/office/officeart/2008/layout/HorizontalMultiLevelHierarchy"/>
    <dgm:cxn modelId="{65D9D933-450A-4E0E-9AB5-8A7AC2BE8931}" type="presOf" srcId="{0B0FF342-C241-4ABF-B4F5-BCD10514C81E}" destId="{12896F8D-5881-4EDE-BB62-43122843F49D}" srcOrd="0" destOrd="0" presId="urn:microsoft.com/office/officeart/2008/layout/HorizontalMultiLevelHierarchy"/>
    <dgm:cxn modelId="{CDA736A6-ED74-4458-AE6D-784775749334}" srcId="{42AA6F08-6B47-4031-ADF8-338AFFD5B4CB}" destId="{4855B581-3F8A-4301-8EC6-8550B69E9559}" srcOrd="2" destOrd="0" parTransId="{0B0FF342-C241-4ABF-B4F5-BCD10514C81E}" sibTransId="{4D6FF3B0-94AA-4BEB-B4ED-80CDCF7498CD}"/>
    <dgm:cxn modelId="{D9FCD894-578A-4099-AC02-969ED6AD5A88}" type="presOf" srcId="{59D1D5E6-CAE6-4FDC-800B-9D6D4CD75D60}" destId="{CE91BD0B-F714-4ED7-86EA-69E8BDDD848E}" srcOrd="0" destOrd="0" presId="urn:microsoft.com/office/officeart/2008/layout/HorizontalMultiLevelHierarchy"/>
    <dgm:cxn modelId="{112CA822-B7FD-4818-BA35-4A88254CE694}" type="presOf" srcId="{4D03DFE8-047A-4E8C-BC74-CB8136D953AF}" destId="{D008B262-1482-4B22-AAEE-5555990A594B}" srcOrd="0" destOrd="0" presId="urn:microsoft.com/office/officeart/2008/layout/HorizontalMultiLevelHierarchy"/>
    <dgm:cxn modelId="{E21C9006-2CE5-4E78-A800-F2D18CAED5CB}" srcId="{42AA6F08-6B47-4031-ADF8-338AFFD5B4CB}" destId="{5709B607-7FAA-49E7-BDEA-1B8CB95EB573}" srcOrd="1" destOrd="0" parTransId="{9A7F689A-87EF-4507-B28E-5B4AC9CF8974}" sibTransId="{55377A66-5D7A-4C93-B8B3-632E0641C750}"/>
    <dgm:cxn modelId="{72227B6F-1EF7-4607-886E-04B2DF6B8C0A}" srcId="{663894C0-AD74-41CF-B776-2435CA36FA6E}" destId="{42AA6F08-6B47-4031-ADF8-338AFFD5B4CB}" srcOrd="1" destOrd="0" parTransId="{2BA76B11-4D17-4522-B6FB-DE31FE0056B6}" sibTransId="{745A2C55-7222-498B-8DB9-582EF8AB16AB}"/>
    <dgm:cxn modelId="{F2B5A41B-27C5-4F0F-894F-F1172ABF0DF4}" type="presOf" srcId="{BC6F7119-A219-49DA-9832-3BF01C4D3DAB}" destId="{EF4086F8-3E09-415B-9737-DA1DFA5E745A}" srcOrd="1" destOrd="0" presId="urn:microsoft.com/office/officeart/2008/layout/HorizontalMultiLevelHierarchy"/>
    <dgm:cxn modelId="{9244D603-BB42-4E8C-8A5F-F38A18CEF133}" type="presOf" srcId="{F59BA190-0FE3-4A11-B73D-B21B7C56E54E}" destId="{9995E42F-6177-472F-BAED-A35E73AD4762}" srcOrd="0" destOrd="0" presId="urn:microsoft.com/office/officeart/2008/layout/HorizontalMultiLevelHierarchy"/>
    <dgm:cxn modelId="{2AE2E7BD-CB23-4115-A72E-25CC9FA50FA4}" type="presOf" srcId="{9A7F689A-87EF-4507-B28E-5B4AC9CF8974}" destId="{8EEAF8DE-99BC-46BA-ADFA-3869CE0424DB}" srcOrd="1" destOrd="0" presId="urn:microsoft.com/office/officeart/2008/layout/HorizontalMultiLevelHierarchy"/>
    <dgm:cxn modelId="{39E09E68-421D-479C-AB8F-11C359AA49B8}" type="presOf" srcId="{E420AF51-CB8E-40AF-8D57-D704167D9102}" destId="{D3D7180D-339B-49BF-9E18-9837BED5FD34}" srcOrd="0" destOrd="0" presId="urn:microsoft.com/office/officeart/2008/layout/HorizontalMultiLevelHierarchy"/>
    <dgm:cxn modelId="{4C6FFD65-4E4E-4FFF-BB41-8202425F3992}" srcId="{AEC2D82C-688A-4BE0-8730-031180797C45}" destId="{D5F6213A-EA7F-466E-B2BD-2D157F517275}" srcOrd="2" destOrd="0" parTransId="{0F970CB4-E9BF-4EBA-BDB7-AF9EE82F2B5D}" sibTransId="{5F79EE48-9942-4D0F-B2C3-7A2255A9CA0D}"/>
    <dgm:cxn modelId="{6A521368-9BE0-4B32-8D2B-398559CE676E}" type="presOf" srcId="{2BA76B11-4D17-4522-B6FB-DE31FE0056B6}" destId="{E930AAF3-AFB2-4841-9AD1-4EFCB95CDE57}" srcOrd="0" destOrd="0" presId="urn:microsoft.com/office/officeart/2008/layout/HorizontalMultiLevelHierarchy"/>
    <dgm:cxn modelId="{C6844E52-D865-4E5A-BD26-0FBFF9A90663}" type="presOf" srcId="{E84BB979-4093-4508-A97F-216BC9EA22BE}" destId="{5AD17C2C-8845-4D3D-A215-A853E8707BD0}" srcOrd="1" destOrd="0" presId="urn:microsoft.com/office/officeart/2008/layout/HorizontalMultiLevelHierarchy"/>
    <dgm:cxn modelId="{404D667F-B0B2-49E1-B19D-5F7A3CE0F255}" type="presOf" srcId="{E84BB979-4093-4508-A97F-216BC9EA22BE}" destId="{DD0A55B9-5A70-457F-9233-EC6C918DA8C7}" srcOrd="0" destOrd="0" presId="urn:microsoft.com/office/officeart/2008/layout/HorizontalMultiLevelHierarchy"/>
    <dgm:cxn modelId="{2F380AC7-BE76-45A9-ADC0-2DA9324BC598}" type="presOf" srcId="{51D5331F-2732-409B-9E73-25352229182C}" destId="{274DF683-EDAF-4CDE-BB2E-FF9510C8EF89}" srcOrd="0" destOrd="0" presId="urn:microsoft.com/office/officeart/2008/layout/HorizontalMultiLevelHierarchy"/>
    <dgm:cxn modelId="{B83D57E6-9A5E-4E20-87CB-6C5FEF338EEF}" type="presOf" srcId="{CC81AB80-178C-4060-BCB6-A857C8501507}" destId="{CE3D6C98-7788-416E-98F5-CA917CBDDA2F}" srcOrd="0" destOrd="0" presId="urn:microsoft.com/office/officeart/2008/layout/HorizontalMultiLevelHierarchy"/>
    <dgm:cxn modelId="{0BCE058B-5A46-4813-AFDD-55CE245F8B4C}" type="presOf" srcId="{51D5331F-2732-409B-9E73-25352229182C}" destId="{F5590276-CFE5-4A39-91B1-5F7D98720A41}" srcOrd="1" destOrd="0" presId="urn:microsoft.com/office/officeart/2008/layout/HorizontalMultiLevelHierarchy"/>
    <dgm:cxn modelId="{A39D079E-5828-4369-928E-6C35C8AAFDF3}" type="presOf" srcId="{42AA6F08-6B47-4031-ADF8-338AFFD5B4CB}" destId="{0B546426-A135-4166-A59A-9D8F7DAC5033}" srcOrd="0" destOrd="0" presId="urn:microsoft.com/office/officeart/2008/layout/HorizontalMultiLevelHierarchy"/>
    <dgm:cxn modelId="{23BE2B7C-DCE4-47B2-9BEE-E92DC5F18931}" type="presOf" srcId="{59D1D5E6-CAE6-4FDC-800B-9D6D4CD75D60}" destId="{26CD9732-5D4C-4AB5-A789-C1BC7AA035F5}" srcOrd="1" destOrd="0" presId="urn:microsoft.com/office/officeart/2008/layout/HorizontalMultiLevelHierarchy"/>
    <dgm:cxn modelId="{359249C3-1812-47E6-BA7E-DF9791AF80E9}" type="presOf" srcId="{2BA76B11-4D17-4522-B6FB-DE31FE0056B6}" destId="{B6178473-CD94-4E86-962D-4810DBB220AE}" srcOrd="1" destOrd="0" presId="urn:microsoft.com/office/officeart/2008/layout/HorizontalMultiLevelHierarchy"/>
    <dgm:cxn modelId="{E1DA7FB8-2627-43B5-994A-DF60CE0BBF28}" type="presOf" srcId="{AEC2D82C-688A-4BE0-8730-031180797C45}" destId="{897AB698-5398-48B1-9DC0-B2A528989329}" srcOrd="0" destOrd="0" presId="urn:microsoft.com/office/officeart/2008/layout/HorizontalMultiLevelHierarchy"/>
    <dgm:cxn modelId="{093F5CE9-4C04-42BF-A755-F2F49DB923AA}" srcId="{AEC2D82C-688A-4BE0-8730-031180797C45}" destId="{E420AF51-CB8E-40AF-8D57-D704167D9102}" srcOrd="0" destOrd="0" parTransId="{F59BA190-0FE3-4A11-B73D-B21B7C56E54E}" sibTransId="{D664F08B-D7BE-49A1-8267-54A410156230}"/>
    <dgm:cxn modelId="{B0156704-C0D2-4375-81AC-13FBABB07841}" srcId="{42AA6F08-6B47-4031-ADF8-338AFFD5B4CB}" destId="{4D03DFE8-047A-4E8C-BC74-CB8136D953AF}" srcOrd="0" destOrd="0" parTransId="{BC6F7119-A219-49DA-9832-3BF01C4D3DAB}" sibTransId="{15BA42BE-D436-481C-957D-261EC483DA93}"/>
    <dgm:cxn modelId="{77846651-FFC3-468D-A31E-C2E1300FDF2D}" type="presOf" srcId="{0F970CB4-E9BF-4EBA-BDB7-AF9EE82F2B5D}" destId="{352F00E9-82A8-4172-8D1B-06E28887F0F3}" srcOrd="0" destOrd="0" presId="urn:microsoft.com/office/officeart/2008/layout/HorizontalMultiLevelHierarchy"/>
    <dgm:cxn modelId="{2AB03A87-7471-4A16-A5C5-B99EFED3580A}" srcId="{663894C0-AD74-41CF-B776-2435CA36FA6E}" destId="{AEC2D82C-688A-4BE0-8730-031180797C45}" srcOrd="0" destOrd="0" parTransId="{E84BB979-4093-4508-A97F-216BC9EA22BE}" sibTransId="{312D770F-A400-4FE3-9325-9567F665021D}"/>
    <dgm:cxn modelId="{74536742-9E4A-4587-A165-29DA84332976}" type="presOf" srcId="{BC6F7119-A219-49DA-9832-3BF01C4D3DAB}" destId="{50EF6BC8-692B-4ACC-A0CD-EC35FDFFEBAB}" srcOrd="0" destOrd="0" presId="urn:microsoft.com/office/officeart/2008/layout/HorizontalMultiLevelHierarchy"/>
    <dgm:cxn modelId="{21967976-B85B-4D02-B3B9-A288AEC9D7DB}" srcId="{AEC2D82C-688A-4BE0-8730-031180797C45}" destId="{CC81AB80-178C-4060-BCB6-A857C8501507}" srcOrd="1" destOrd="0" parTransId="{59D1D5E6-CAE6-4FDC-800B-9D6D4CD75D60}" sibTransId="{3025EE59-59E2-4107-935F-BA0AAC44EF4F}"/>
    <dgm:cxn modelId="{28F48D41-97B4-486B-8657-497F0003863A}" srcId="{3F4DB182-F953-4829-A745-89460DDE82B2}" destId="{663894C0-AD74-41CF-B776-2435CA36FA6E}" srcOrd="0" destOrd="0" parTransId="{CC9D7FCC-2242-46D4-AF46-5142E32730A8}" sibTransId="{95F1FC13-7321-4AEC-9032-6D6B85EECF07}"/>
    <dgm:cxn modelId="{781102A4-46DD-4793-9EEC-3F09392F4C66}" type="presOf" srcId="{3F4DB182-F953-4829-A745-89460DDE82B2}" destId="{611F5BA6-460F-4C43-A844-5174D797276E}" srcOrd="0" destOrd="0" presId="urn:microsoft.com/office/officeart/2008/layout/HorizontalMultiLevelHierarchy"/>
    <dgm:cxn modelId="{829C5A48-FFE2-4678-B062-FBC9A515B26F}" type="presOf" srcId="{9A7F689A-87EF-4507-B28E-5B4AC9CF8974}" destId="{2C65A077-608F-414A-AE95-60A43EB8AB95}" srcOrd="0" destOrd="0" presId="urn:microsoft.com/office/officeart/2008/layout/HorizontalMultiLevelHierarchy"/>
    <dgm:cxn modelId="{F87251D3-C8F1-438A-8CC7-CDE9AC233CBB}" type="presOf" srcId="{D5F6213A-EA7F-466E-B2BD-2D157F517275}" destId="{976E48DE-C944-4FBD-8617-513C7ED865B3}" srcOrd="0" destOrd="0" presId="urn:microsoft.com/office/officeart/2008/layout/HorizontalMultiLevelHierarchy"/>
    <dgm:cxn modelId="{7D49E6FE-7EAA-4671-B4FF-A81065DABB2D}" type="presOf" srcId="{5709B607-7FAA-49E7-BDEA-1B8CB95EB573}" destId="{67B5F946-A8D8-454E-9A39-490A9FB416F2}" srcOrd="0" destOrd="0" presId="urn:microsoft.com/office/officeart/2008/layout/HorizontalMultiLevelHierarchy"/>
    <dgm:cxn modelId="{0D9E8CB0-1572-4E3D-9DD2-8DC291B0BC01}" type="presParOf" srcId="{611F5BA6-460F-4C43-A844-5174D797276E}" destId="{C4CE3070-33EA-4063-B85A-31D4104DC357}" srcOrd="0" destOrd="0" presId="urn:microsoft.com/office/officeart/2008/layout/HorizontalMultiLevelHierarchy"/>
    <dgm:cxn modelId="{1E35F271-595E-45DA-A8B9-AB9A34907053}" type="presParOf" srcId="{C4CE3070-33EA-4063-B85A-31D4104DC357}" destId="{B30C3852-E5C9-4EFD-92E4-C11BBC739E39}" srcOrd="0" destOrd="0" presId="urn:microsoft.com/office/officeart/2008/layout/HorizontalMultiLevelHierarchy"/>
    <dgm:cxn modelId="{4686D0CF-F1FC-4B29-BD52-9D98FFA002CB}" type="presParOf" srcId="{C4CE3070-33EA-4063-B85A-31D4104DC357}" destId="{482776B7-26CC-459C-83B1-B025C16A7A2B}" srcOrd="1" destOrd="0" presId="urn:microsoft.com/office/officeart/2008/layout/HorizontalMultiLevelHierarchy"/>
    <dgm:cxn modelId="{D048ACDD-B37A-4D81-942E-5FCED36C190C}" type="presParOf" srcId="{482776B7-26CC-459C-83B1-B025C16A7A2B}" destId="{DD0A55B9-5A70-457F-9233-EC6C918DA8C7}" srcOrd="0" destOrd="0" presId="urn:microsoft.com/office/officeart/2008/layout/HorizontalMultiLevelHierarchy"/>
    <dgm:cxn modelId="{741D139E-315C-4299-9920-0A42E16B2440}" type="presParOf" srcId="{DD0A55B9-5A70-457F-9233-EC6C918DA8C7}" destId="{5AD17C2C-8845-4D3D-A215-A853E8707BD0}" srcOrd="0" destOrd="0" presId="urn:microsoft.com/office/officeart/2008/layout/HorizontalMultiLevelHierarchy"/>
    <dgm:cxn modelId="{709F5FE0-2280-4711-A7CD-1B18AAA7D149}" type="presParOf" srcId="{482776B7-26CC-459C-83B1-B025C16A7A2B}" destId="{217874F4-AF58-4B2B-B259-00526CAE110F}" srcOrd="1" destOrd="0" presId="urn:microsoft.com/office/officeart/2008/layout/HorizontalMultiLevelHierarchy"/>
    <dgm:cxn modelId="{BBE787FE-CBCD-417C-95DC-3CBCCDF7F6B2}" type="presParOf" srcId="{217874F4-AF58-4B2B-B259-00526CAE110F}" destId="{897AB698-5398-48B1-9DC0-B2A528989329}" srcOrd="0" destOrd="0" presId="urn:microsoft.com/office/officeart/2008/layout/HorizontalMultiLevelHierarchy"/>
    <dgm:cxn modelId="{F3C02FE7-DBC7-4E31-A4F5-885E3B8965DA}" type="presParOf" srcId="{217874F4-AF58-4B2B-B259-00526CAE110F}" destId="{69463D72-778C-469D-98D8-6AE98F89E23B}" srcOrd="1" destOrd="0" presId="urn:microsoft.com/office/officeart/2008/layout/HorizontalMultiLevelHierarchy"/>
    <dgm:cxn modelId="{84FB4E25-A646-4BAE-98ED-310F1D37EF94}" type="presParOf" srcId="{69463D72-778C-469D-98D8-6AE98F89E23B}" destId="{9995E42F-6177-472F-BAED-A35E73AD4762}" srcOrd="0" destOrd="0" presId="urn:microsoft.com/office/officeart/2008/layout/HorizontalMultiLevelHierarchy"/>
    <dgm:cxn modelId="{68A20760-D232-4903-8E92-4033B824B42F}" type="presParOf" srcId="{9995E42F-6177-472F-BAED-A35E73AD4762}" destId="{BAD56D8F-FD85-457B-848E-3C9035E8551C}" srcOrd="0" destOrd="0" presId="urn:microsoft.com/office/officeart/2008/layout/HorizontalMultiLevelHierarchy"/>
    <dgm:cxn modelId="{6D57B240-293B-43AD-94AB-0D51DE10D81E}" type="presParOf" srcId="{69463D72-778C-469D-98D8-6AE98F89E23B}" destId="{4270E797-3FCB-4A95-92DF-17997AC81FC1}" srcOrd="1" destOrd="0" presId="urn:microsoft.com/office/officeart/2008/layout/HorizontalMultiLevelHierarchy"/>
    <dgm:cxn modelId="{9D553E4A-283D-4573-B20B-DE8E00CB9F9F}" type="presParOf" srcId="{4270E797-3FCB-4A95-92DF-17997AC81FC1}" destId="{D3D7180D-339B-49BF-9E18-9837BED5FD34}" srcOrd="0" destOrd="0" presId="urn:microsoft.com/office/officeart/2008/layout/HorizontalMultiLevelHierarchy"/>
    <dgm:cxn modelId="{A508C51D-020C-4DB0-B666-5881261A0C1F}" type="presParOf" srcId="{4270E797-3FCB-4A95-92DF-17997AC81FC1}" destId="{2E1D22E0-8C76-4222-87AF-106289CE2416}" srcOrd="1" destOrd="0" presId="urn:microsoft.com/office/officeart/2008/layout/HorizontalMultiLevelHierarchy"/>
    <dgm:cxn modelId="{C2B5DAB4-7D87-44EC-B12A-B811E942D4B5}" type="presParOf" srcId="{69463D72-778C-469D-98D8-6AE98F89E23B}" destId="{CE91BD0B-F714-4ED7-86EA-69E8BDDD848E}" srcOrd="2" destOrd="0" presId="urn:microsoft.com/office/officeart/2008/layout/HorizontalMultiLevelHierarchy"/>
    <dgm:cxn modelId="{B94FC10A-2A08-4C9B-8708-341CDA55A85F}" type="presParOf" srcId="{CE91BD0B-F714-4ED7-86EA-69E8BDDD848E}" destId="{26CD9732-5D4C-4AB5-A789-C1BC7AA035F5}" srcOrd="0" destOrd="0" presId="urn:microsoft.com/office/officeart/2008/layout/HorizontalMultiLevelHierarchy"/>
    <dgm:cxn modelId="{7F69CACB-EC21-482C-858D-1901BF58578D}" type="presParOf" srcId="{69463D72-778C-469D-98D8-6AE98F89E23B}" destId="{F0909E58-29BB-49F8-85E3-54E20A9B7B7A}" srcOrd="3" destOrd="0" presId="urn:microsoft.com/office/officeart/2008/layout/HorizontalMultiLevelHierarchy"/>
    <dgm:cxn modelId="{DD2CEA95-F062-4F49-AA2A-03B7AAF72D48}" type="presParOf" srcId="{F0909E58-29BB-49F8-85E3-54E20A9B7B7A}" destId="{CE3D6C98-7788-416E-98F5-CA917CBDDA2F}" srcOrd="0" destOrd="0" presId="urn:microsoft.com/office/officeart/2008/layout/HorizontalMultiLevelHierarchy"/>
    <dgm:cxn modelId="{826C5410-F098-4E37-8593-EF87C0CC7EDF}" type="presParOf" srcId="{F0909E58-29BB-49F8-85E3-54E20A9B7B7A}" destId="{8B0526BE-919B-4BC3-B9F5-FF8DE9B5C6B4}" srcOrd="1" destOrd="0" presId="urn:microsoft.com/office/officeart/2008/layout/HorizontalMultiLevelHierarchy"/>
    <dgm:cxn modelId="{22E1414B-494B-42E6-AEFB-31A95A2CC729}" type="presParOf" srcId="{69463D72-778C-469D-98D8-6AE98F89E23B}" destId="{352F00E9-82A8-4172-8D1B-06E28887F0F3}" srcOrd="4" destOrd="0" presId="urn:microsoft.com/office/officeart/2008/layout/HorizontalMultiLevelHierarchy"/>
    <dgm:cxn modelId="{9B1208ED-A3C6-4AEE-A12A-41240DBA299E}" type="presParOf" srcId="{352F00E9-82A8-4172-8D1B-06E28887F0F3}" destId="{26A2826E-9F68-4F1F-A831-2DDA6C4526D6}" srcOrd="0" destOrd="0" presId="urn:microsoft.com/office/officeart/2008/layout/HorizontalMultiLevelHierarchy"/>
    <dgm:cxn modelId="{DDF8E10A-895E-462E-9491-FCE337D34F6C}" type="presParOf" srcId="{69463D72-778C-469D-98D8-6AE98F89E23B}" destId="{E103D9AA-E761-476A-89B4-E61EE8AFCC08}" srcOrd="5" destOrd="0" presId="urn:microsoft.com/office/officeart/2008/layout/HorizontalMultiLevelHierarchy"/>
    <dgm:cxn modelId="{DDCB8E1D-B6C3-4A05-81B9-CCE6929D5B82}" type="presParOf" srcId="{E103D9AA-E761-476A-89B4-E61EE8AFCC08}" destId="{976E48DE-C944-4FBD-8617-513C7ED865B3}" srcOrd="0" destOrd="0" presId="urn:microsoft.com/office/officeart/2008/layout/HorizontalMultiLevelHierarchy"/>
    <dgm:cxn modelId="{B59517B2-BC4F-4ADD-B5EB-CFFF929ECFCA}" type="presParOf" srcId="{E103D9AA-E761-476A-89B4-E61EE8AFCC08}" destId="{CE325FB5-9CA3-41CD-A7ED-17783D5E23BD}" srcOrd="1" destOrd="0" presId="urn:microsoft.com/office/officeart/2008/layout/HorizontalMultiLevelHierarchy"/>
    <dgm:cxn modelId="{0253D50E-B213-4DF1-9A08-A4CB1F115FC8}" type="presParOf" srcId="{69463D72-778C-469D-98D8-6AE98F89E23B}" destId="{274DF683-EDAF-4CDE-BB2E-FF9510C8EF89}" srcOrd="6" destOrd="0" presId="urn:microsoft.com/office/officeart/2008/layout/HorizontalMultiLevelHierarchy"/>
    <dgm:cxn modelId="{2533FBF5-B687-4991-9EA8-FBC39D81B4C9}" type="presParOf" srcId="{274DF683-EDAF-4CDE-BB2E-FF9510C8EF89}" destId="{F5590276-CFE5-4A39-91B1-5F7D98720A41}" srcOrd="0" destOrd="0" presId="urn:microsoft.com/office/officeart/2008/layout/HorizontalMultiLevelHierarchy"/>
    <dgm:cxn modelId="{32DC035E-5F47-4806-8B93-1A661A7D8A1E}" type="presParOf" srcId="{69463D72-778C-469D-98D8-6AE98F89E23B}" destId="{01B1F931-5CC8-47BC-AD9C-D1E51EE26293}" srcOrd="7" destOrd="0" presId="urn:microsoft.com/office/officeart/2008/layout/HorizontalMultiLevelHierarchy"/>
    <dgm:cxn modelId="{5C3A1CDD-30A9-4A43-8772-6F461C3FAF62}" type="presParOf" srcId="{01B1F931-5CC8-47BC-AD9C-D1E51EE26293}" destId="{A40EC919-C690-455C-B95A-C2A483AB4333}" srcOrd="0" destOrd="0" presId="urn:microsoft.com/office/officeart/2008/layout/HorizontalMultiLevelHierarchy"/>
    <dgm:cxn modelId="{E4FE7715-2D04-4533-8561-8F91556AA10D}" type="presParOf" srcId="{01B1F931-5CC8-47BC-AD9C-D1E51EE26293}" destId="{B6853B33-4D43-4D5B-B8C7-99A663DECD3E}" srcOrd="1" destOrd="0" presId="urn:microsoft.com/office/officeart/2008/layout/HorizontalMultiLevelHierarchy"/>
    <dgm:cxn modelId="{2FF277E7-5F60-4396-9E06-A57AA5BCF446}" type="presParOf" srcId="{482776B7-26CC-459C-83B1-B025C16A7A2B}" destId="{E930AAF3-AFB2-4841-9AD1-4EFCB95CDE57}" srcOrd="2" destOrd="0" presId="urn:microsoft.com/office/officeart/2008/layout/HorizontalMultiLevelHierarchy"/>
    <dgm:cxn modelId="{605FD1DC-AC1F-4D5A-BE76-CDCD1A5B4237}" type="presParOf" srcId="{E930AAF3-AFB2-4841-9AD1-4EFCB95CDE57}" destId="{B6178473-CD94-4E86-962D-4810DBB220AE}" srcOrd="0" destOrd="0" presId="urn:microsoft.com/office/officeart/2008/layout/HorizontalMultiLevelHierarchy"/>
    <dgm:cxn modelId="{09C16C01-7C9B-4A50-9C3B-51167154F3B9}" type="presParOf" srcId="{482776B7-26CC-459C-83B1-B025C16A7A2B}" destId="{8A962E16-0694-4ECE-AE72-4E2FAAA9DB26}" srcOrd="3" destOrd="0" presId="urn:microsoft.com/office/officeart/2008/layout/HorizontalMultiLevelHierarchy"/>
    <dgm:cxn modelId="{B455EEBC-4366-472C-85EC-BCC394F081AC}" type="presParOf" srcId="{8A962E16-0694-4ECE-AE72-4E2FAAA9DB26}" destId="{0B546426-A135-4166-A59A-9D8F7DAC5033}" srcOrd="0" destOrd="0" presId="urn:microsoft.com/office/officeart/2008/layout/HorizontalMultiLevelHierarchy"/>
    <dgm:cxn modelId="{A0DA9F03-75F2-48C3-8590-B66A82724EB1}" type="presParOf" srcId="{8A962E16-0694-4ECE-AE72-4E2FAAA9DB26}" destId="{045453D2-FF02-4F2D-A6C3-E8B57A16D9A7}" srcOrd="1" destOrd="0" presId="urn:microsoft.com/office/officeart/2008/layout/HorizontalMultiLevelHierarchy"/>
    <dgm:cxn modelId="{BCEC2D1C-8885-4557-AF26-507FB8643E16}" type="presParOf" srcId="{045453D2-FF02-4F2D-A6C3-E8B57A16D9A7}" destId="{50EF6BC8-692B-4ACC-A0CD-EC35FDFFEBAB}" srcOrd="0" destOrd="0" presId="urn:microsoft.com/office/officeart/2008/layout/HorizontalMultiLevelHierarchy"/>
    <dgm:cxn modelId="{D45F2E01-DEDA-4432-BB8A-0BCA0DD7B85E}" type="presParOf" srcId="{50EF6BC8-692B-4ACC-A0CD-EC35FDFFEBAB}" destId="{EF4086F8-3E09-415B-9737-DA1DFA5E745A}" srcOrd="0" destOrd="0" presId="urn:microsoft.com/office/officeart/2008/layout/HorizontalMultiLevelHierarchy"/>
    <dgm:cxn modelId="{E97E135C-81F9-4FA6-83DD-5B9542947233}" type="presParOf" srcId="{045453D2-FF02-4F2D-A6C3-E8B57A16D9A7}" destId="{3BA10E18-132A-4B64-AD54-ED06E9E44B58}" srcOrd="1" destOrd="0" presId="urn:microsoft.com/office/officeart/2008/layout/HorizontalMultiLevelHierarchy"/>
    <dgm:cxn modelId="{4490B078-B5E2-46AE-A804-65557FBC2C8B}" type="presParOf" srcId="{3BA10E18-132A-4B64-AD54-ED06E9E44B58}" destId="{D008B262-1482-4B22-AAEE-5555990A594B}" srcOrd="0" destOrd="0" presId="urn:microsoft.com/office/officeart/2008/layout/HorizontalMultiLevelHierarchy"/>
    <dgm:cxn modelId="{AF955FE9-3174-4F2F-B182-77C9960BEF7D}" type="presParOf" srcId="{3BA10E18-132A-4B64-AD54-ED06E9E44B58}" destId="{190F3297-C5F8-415D-877D-F090E7623982}" srcOrd="1" destOrd="0" presId="urn:microsoft.com/office/officeart/2008/layout/HorizontalMultiLevelHierarchy"/>
    <dgm:cxn modelId="{31F8C340-E512-4135-A339-D42041A0051F}" type="presParOf" srcId="{045453D2-FF02-4F2D-A6C3-E8B57A16D9A7}" destId="{2C65A077-608F-414A-AE95-60A43EB8AB95}" srcOrd="2" destOrd="0" presId="urn:microsoft.com/office/officeart/2008/layout/HorizontalMultiLevelHierarchy"/>
    <dgm:cxn modelId="{F8CCD419-FB21-497C-87E4-28CFB3CAD5AF}" type="presParOf" srcId="{2C65A077-608F-414A-AE95-60A43EB8AB95}" destId="{8EEAF8DE-99BC-46BA-ADFA-3869CE0424DB}" srcOrd="0" destOrd="0" presId="urn:microsoft.com/office/officeart/2008/layout/HorizontalMultiLevelHierarchy"/>
    <dgm:cxn modelId="{BA8196F8-723F-4A00-A31E-5089930E1E27}" type="presParOf" srcId="{045453D2-FF02-4F2D-A6C3-E8B57A16D9A7}" destId="{DD721C14-08A4-4A8A-89CB-F477143A2F9F}" srcOrd="3" destOrd="0" presId="urn:microsoft.com/office/officeart/2008/layout/HorizontalMultiLevelHierarchy"/>
    <dgm:cxn modelId="{70DF5F78-FFD2-46F0-8C25-78813F25F5D5}" type="presParOf" srcId="{DD721C14-08A4-4A8A-89CB-F477143A2F9F}" destId="{67B5F946-A8D8-454E-9A39-490A9FB416F2}" srcOrd="0" destOrd="0" presId="urn:microsoft.com/office/officeart/2008/layout/HorizontalMultiLevelHierarchy"/>
    <dgm:cxn modelId="{50C46B28-5BB7-4DF3-B954-2E97CF36AF25}" type="presParOf" srcId="{DD721C14-08A4-4A8A-89CB-F477143A2F9F}" destId="{6D5CC358-92E6-4DF8-84D3-44C770B47FEA}" srcOrd="1" destOrd="0" presId="urn:microsoft.com/office/officeart/2008/layout/HorizontalMultiLevelHierarchy"/>
    <dgm:cxn modelId="{5B52CD09-18F8-40DD-B506-C1381F295D75}" type="presParOf" srcId="{045453D2-FF02-4F2D-A6C3-E8B57A16D9A7}" destId="{12896F8D-5881-4EDE-BB62-43122843F49D}" srcOrd="4" destOrd="0" presId="urn:microsoft.com/office/officeart/2008/layout/HorizontalMultiLevelHierarchy"/>
    <dgm:cxn modelId="{80BB11D0-D5E3-42A0-8E9A-720E1431CB64}" type="presParOf" srcId="{12896F8D-5881-4EDE-BB62-43122843F49D}" destId="{439A1017-6B85-4B9E-A3CE-9A10E4A32F00}" srcOrd="0" destOrd="0" presId="urn:microsoft.com/office/officeart/2008/layout/HorizontalMultiLevelHierarchy"/>
    <dgm:cxn modelId="{182EC631-2BF7-4555-8B82-B28DBA67D8A4}" type="presParOf" srcId="{045453D2-FF02-4F2D-A6C3-E8B57A16D9A7}" destId="{50639D92-B9B3-4008-A2C4-499327313A07}" srcOrd="5" destOrd="0" presId="urn:microsoft.com/office/officeart/2008/layout/HorizontalMultiLevelHierarchy"/>
    <dgm:cxn modelId="{97C32F1B-41E7-4721-A721-FC7101E2437D}" type="presParOf" srcId="{50639D92-B9B3-4008-A2C4-499327313A07}" destId="{74CA556E-8A25-41AA-A146-4E803C7AB71F}" srcOrd="0" destOrd="0" presId="urn:microsoft.com/office/officeart/2008/layout/HorizontalMultiLevelHierarchy"/>
    <dgm:cxn modelId="{F2CD33D7-C701-4874-A2D0-D2A580F518CA}" type="presParOf" srcId="{50639D92-B9B3-4008-A2C4-499327313A07}" destId="{BAAB8911-C606-4D8A-994A-CB59C24E566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3D3159-5CC6-4750-B8B6-CE42CC7EF64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EBC56A-0E77-42D7-870C-134202DF7140}">
      <dgm:prSet phldrT="[Текст]" custT="1"/>
      <dgm:spPr/>
      <dgm:t>
        <a:bodyPr/>
        <a:lstStyle/>
        <a:p>
          <a:r>
            <a:rPr lang="ru-RU" sz="2800" dirty="0" smtClean="0"/>
            <a:t>МИНИСТЕРСТВО СПОРТА РФ</a:t>
          </a:r>
          <a:endParaRPr lang="ru-RU" sz="2800" dirty="0"/>
        </a:p>
      </dgm:t>
    </dgm:pt>
    <dgm:pt modelId="{57277DBA-D5FA-4416-B243-3782905959F9}" type="parTrans" cxnId="{2CEC8460-379B-403F-9433-A6BA96FEC167}">
      <dgm:prSet/>
      <dgm:spPr/>
      <dgm:t>
        <a:bodyPr/>
        <a:lstStyle/>
        <a:p>
          <a:endParaRPr lang="ru-RU"/>
        </a:p>
      </dgm:t>
    </dgm:pt>
    <dgm:pt modelId="{8EDB8660-D50D-4DEE-908F-4C25336E55B0}" type="sibTrans" cxnId="{2CEC8460-379B-403F-9433-A6BA96FEC167}">
      <dgm:prSet/>
      <dgm:spPr/>
      <dgm:t>
        <a:bodyPr/>
        <a:lstStyle/>
        <a:p>
          <a:endParaRPr lang="ru-RU"/>
        </a:p>
      </dgm:t>
    </dgm:pt>
    <dgm:pt modelId="{2CE08762-8AC0-487A-94EB-ABE7B580973E}" type="asst">
      <dgm:prSet phldrT="[Текст]"/>
      <dgm:spPr/>
      <dgm:t>
        <a:bodyPr/>
        <a:lstStyle/>
        <a:p>
          <a:r>
            <a:rPr lang="ru-RU" dirty="0" smtClean="0"/>
            <a:t>ОФ СЛА</a:t>
          </a:r>
          <a:endParaRPr lang="ru-RU" dirty="0"/>
        </a:p>
      </dgm:t>
    </dgm:pt>
    <dgm:pt modelId="{1091C007-9148-425F-9B73-BB570B36623B}" type="parTrans" cxnId="{24E5767D-92B8-499E-BEF1-C82EA40FFE92}">
      <dgm:prSet/>
      <dgm:spPr/>
      <dgm:t>
        <a:bodyPr/>
        <a:lstStyle/>
        <a:p>
          <a:endParaRPr lang="ru-RU"/>
        </a:p>
      </dgm:t>
    </dgm:pt>
    <dgm:pt modelId="{76F1FAF8-8E96-4E65-9013-2761FC41920E}" type="sibTrans" cxnId="{24E5767D-92B8-499E-BEF1-C82EA40FFE92}">
      <dgm:prSet/>
      <dgm:spPr/>
      <dgm:t>
        <a:bodyPr/>
        <a:lstStyle/>
        <a:p>
          <a:endParaRPr lang="ru-RU"/>
        </a:p>
      </dgm:t>
    </dgm:pt>
    <dgm:pt modelId="{8E7F00AC-45CE-492B-9381-B7F5830CEA6E}">
      <dgm:prSet phldrT="[Текст]"/>
      <dgm:spPr/>
      <dgm:t>
        <a:bodyPr/>
        <a:lstStyle/>
        <a:p>
          <a:r>
            <a:rPr lang="ru-RU" dirty="0" smtClean="0"/>
            <a:t>Комитет по физ. Культуре и спорту ЛО</a:t>
          </a:r>
          <a:endParaRPr lang="ru-RU" dirty="0"/>
        </a:p>
      </dgm:t>
    </dgm:pt>
    <dgm:pt modelId="{11B008B1-6771-4A79-8D28-C91ABBCD771F}" type="parTrans" cxnId="{A23A4B27-9BE3-48F6-BA43-46CD45C187F1}">
      <dgm:prSet/>
      <dgm:spPr/>
      <dgm:t>
        <a:bodyPr/>
        <a:lstStyle/>
        <a:p>
          <a:endParaRPr lang="ru-RU"/>
        </a:p>
      </dgm:t>
    </dgm:pt>
    <dgm:pt modelId="{5A6D4F50-6B95-4629-90BE-F5B78CF90AAA}" type="sibTrans" cxnId="{A23A4B27-9BE3-48F6-BA43-46CD45C187F1}">
      <dgm:prSet/>
      <dgm:spPr/>
      <dgm:t>
        <a:bodyPr/>
        <a:lstStyle/>
        <a:p>
          <a:endParaRPr lang="ru-RU"/>
        </a:p>
      </dgm:t>
    </dgm:pt>
    <dgm:pt modelId="{42B88CE9-47F0-4838-995F-31C63141B32B}">
      <dgm:prSet/>
      <dgm:spPr>
        <a:solidFill>
          <a:srgbClr val="FF0000"/>
        </a:solidFill>
      </dgm:spPr>
      <dgm:t>
        <a:bodyPr/>
        <a:lstStyle/>
        <a:p>
          <a:r>
            <a:rPr lang="ru-RU" dirty="0" smtClean="0"/>
            <a:t>СФС </a:t>
          </a:r>
          <a:r>
            <a:rPr lang="ru-RU" dirty="0" smtClean="0"/>
            <a:t>СЛА ЛО</a:t>
          </a:r>
          <a:endParaRPr lang="ru-RU" dirty="0"/>
        </a:p>
      </dgm:t>
    </dgm:pt>
    <dgm:pt modelId="{6D77CE80-776E-4A28-BC6F-C6D2A74E3BA3}" type="parTrans" cxnId="{F7828BC6-0640-4376-B57B-F8E5D4C9FD1A}">
      <dgm:prSet/>
      <dgm:spPr/>
      <dgm:t>
        <a:bodyPr/>
        <a:lstStyle/>
        <a:p>
          <a:endParaRPr lang="ru-RU"/>
        </a:p>
      </dgm:t>
    </dgm:pt>
    <dgm:pt modelId="{D2B0D084-1FD3-4765-8532-3EA01FDFF29B}" type="sibTrans" cxnId="{F7828BC6-0640-4376-B57B-F8E5D4C9FD1A}">
      <dgm:prSet/>
      <dgm:spPr/>
      <dgm:t>
        <a:bodyPr/>
        <a:lstStyle/>
        <a:p>
          <a:endParaRPr lang="ru-RU"/>
        </a:p>
      </dgm:t>
    </dgm:pt>
    <dgm:pt modelId="{80BA4B6F-1349-40EC-819C-01BF74657C15}" type="pres">
      <dgm:prSet presAssocID="{543D3159-5CC6-4750-B8B6-CE42CC7EF6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E5E2FAC-F1AB-4048-BDAF-DFE853CF678F}" type="pres">
      <dgm:prSet presAssocID="{71EBC56A-0E77-42D7-870C-134202DF7140}" presName="hierRoot1" presStyleCnt="0">
        <dgm:presLayoutVars>
          <dgm:hierBranch val="init"/>
        </dgm:presLayoutVars>
      </dgm:prSet>
      <dgm:spPr/>
    </dgm:pt>
    <dgm:pt modelId="{95E4672D-CA05-4007-8796-318A112C03F8}" type="pres">
      <dgm:prSet presAssocID="{71EBC56A-0E77-42D7-870C-134202DF7140}" presName="rootComposite1" presStyleCnt="0"/>
      <dgm:spPr/>
    </dgm:pt>
    <dgm:pt modelId="{A4933499-BFCB-4501-B8AA-E99BFE99F7C8}" type="pres">
      <dgm:prSet presAssocID="{71EBC56A-0E77-42D7-870C-134202DF7140}" presName="rootText1" presStyleLbl="node0" presStyleIdx="0" presStyleCnt="1" custScaleX="3620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09A071-5DAC-4B68-B5F6-AF6007CE6200}" type="pres">
      <dgm:prSet presAssocID="{71EBC56A-0E77-42D7-870C-134202DF714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0A0D747-8592-4349-A61E-110E8AF8E23B}" type="pres">
      <dgm:prSet presAssocID="{71EBC56A-0E77-42D7-870C-134202DF7140}" presName="hierChild2" presStyleCnt="0"/>
      <dgm:spPr/>
    </dgm:pt>
    <dgm:pt modelId="{37854EB0-0CA9-4C5C-B7C5-40FAC4BA9E7B}" type="pres">
      <dgm:prSet presAssocID="{11B008B1-6771-4A79-8D28-C91ABBCD771F}" presName="Name37" presStyleLbl="parChTrans1D2" presStyleIdx="0" presStyleCnt="2"/>
      <dgm:spPr/>
      <dgm:t>
        <a:bodyPr/>
        <a:lstStyle/>
        <a:p>
          <a:endParaRPr lang="ru-RU"/>
        </a:p>
      </dgm:t>
    </dgm:pt>
    <dgm:pt modelId="{07674ECF-F5E6-4D64-AEAE-5733D77DA16F}" type="pres">
      <dgm:prSet presAssocID="{8E7F00AC-45CE-492B-9381-B7F5830CEA6E}" presName="hierRoot2" presStyleCnt="0">
        <dgm:presLayoutVars>
          <dgm:hierBranch val="init"/>
        </dgm:presLayoutVars>
      </dgm:prSet>
      <dgm:spPr/>
    </dgm:pt>
    <dgm:pt modelId="{A6BFDC05-B2AF-4E78-A9A2-26FC686ED9AE}" type="pres">
      <dgm:prSet presAssocID="{8E7F00AC-45CE-492B-9381-B7F5830CEA6E}" presName="rootComposite" presStyleCnt="0"/>
      <dgm:spPr/>
    </dgm:pt>
    <dgm:pt modelId="{E9C8F9DF-77C0-4C09-B5D7-B1EB44FB55F0}" type="pres">
      <dgm:prSet presAssocID="{8E7F00AC-45CE-492B-9381-B7F5830CEA6E}" presName="rootText" presStyleLbl="node2" presStyleIdx="0" presStyleCnt="1" custScaleX="3790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36C780-59BF-4916-96F6-24E2BA933BD5}" type="pres">
      <dgm:prSet presAssocID="{8E7F00AC-45CE-492B-9381-B7F5830CEA6E}" presName="rootConnector" presStyleLbl="node2" presStyleIdx="0" presStyleCnt="1"/>
      <dgm:spPr/>
      <dgm:t>
        <a:bodyPr/>
        <a:lstStyle/>
        <a:p>
          <a:endParaRPr lang="ru-RU"/>
        </a:p>
      </dgm:t>
    </dgm:pt>
    <dgm:pt modelId="{E127A57E-43CD-46CC-86C6-52D5C3BC1152}" type="pres">
      <dgm:prSet presAssocID="{8E7F00AC-45CE-492B-9381-B7F5830CEA6E}" presName="hierChild4" presStyleCnt="0"/>
      <dgm:spPr/>
    </dgm:pt>
    <dgm:pt modelId="{B1E900DF-245A-42B0-932A-A954A03C6B97}" type="pres">
      <dgm:prSet presAssocID="{6D77CE80-776E-4A28-BC6F-C6D2A74E3BA3}" presName="Name37" presStyleLbl="parChTrans1D3" presStyleIdx="0" presStyleCnt="1"/>
      <dgm:spPr/>
      <dgm:t>
        <a:bodyPr/>
        <a:lstStyle/>
        <a:p>
          <a:endParaRPr lang="ru-RU"/>
        </a:p>
      </dgm:t>
    </dgm:pt>
    <dgm:pt modelId="{8ACB529D-7824-43E6-B102-FC76C3FBAD66}" type="pres">
      <dgm:prSet presAssocID="{42B88CE9-47F0-4838-995F-31C63141B32B}" presName="hierRoot2" presStyleCnt="0">
        <dgm:presLayoutVars>
          <dgm:hierBranch val="init"/>
        </dgm:presLayoutVars>
      </dgm:prSet>
      <dgm:spPr/>
    </dgm:pt>
    <dgm:pt modelId="{99914451-17D7-4044-A5CD-A1F0F2792972}" type="pres">
      <dgm:prSet presAssocID="{42B88CE9-47F0-4838-995F-31C63141B32B}" presName="rootComposite" presStyleCnt="0"/>
      <dgm:spPr/>
    </dgm:pt>
    <dgm:pt modelId="{1DA6E9EB-FB87-4D0C-AE00-9AF2D5F41AE4}" type="pres">
      <dgm:prSet presAssocID="{42B88CE9-47F0-4838-995F-31C63141B32B}" presName="rootText" presStyleLbl="node3" presStyleIdx="0" presStyleCnt="1" custScaleX="1712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25E1CF-7B0D-42F9-AF21-7DDDF4E42398}" type="pres">
      <dgm:prSet presAssocID="{42B88CE9-47F0-4838-995F-31C63141B32B}" presName="rootConnector" presStyleLbl="node3" presStyleIdx="0" presStyleCnt="1"/>
      <dgm:spPr/>
      <dgm:t>
        <a:bodyPr/>
        <a:lstStyle/>
        <a:p>
          <a:endParaRPr lang="ru-RU"/>
        </a:p>
      </dgm:t>
    </dgm:pt>
    <dgm:pt modelId="{25BEFC26-5A93-435A-98E9-619CF5D9C383}" type="pres">
      <dgm:prSet presAssocID="{42B88CE9-47F0-4838-995F-31C63141B32B}" presName="hierChild4" presStyleCnt="0"/>
      <dgm:spPr/>
    </dgm:pt>
    <dgm:pt modelId="{B985C570-9F95-4033-ADB9-2304BCB7D0D5}" type="pres">
      <dgm:prSet presAssocID="{42B88CE9-47F0-4838-995F-31C63141B32B}" presName="hierChild5" presStyleCnt="0"/>
      <dgm:spPr/>
    </dgm:pt>
    <dgm:pt modelId="{1E9EB2B2-37EA-4E26-8D73-C0268729E159}" type="pres">
      <dgm:prSet presAssocID="{8E7F00AC-45CE-492B-9381-B7F5830CEA6E}" presName="hierChild5" presStyleCnt="0"/>
      <dgm:spPr/>
    </dgm:pt>
    <dgm:pt modelId="{37477E58-502F-49E4-A93E-4561387063FB}" type="pres">
      <dgm:prSet presAssocID="{71EBC56A-0E77-42D7-870C-134202DF7140}" presName="hierChild3" presStyleCnt="0"/>
      <dgm:spPr/>
    </dgm:pt>
    <dgm:pt modelId="{E41BF584-03FF-4193-97D6-84169E27F4A9}" type="pres">
      <dgm:prSet presAssocID="{1091C007-9148-425F-9B73-BB570B36623B}" presName="Name111" presStyleLbl="parChTrans1D2" presStyleIdx="1" presStyleCnt="2"/>
      <dgm:spPr/>
      <dgm:t>
        <a:bodyPr/>
        <a:lstStyle/>
        <a:p>
          <a:endParaRPr lang="ru-RU"/>
        </a:p>
      </dgm:t>
    </dgm:pt>
    <dgm:pt modelId="{64B9CDE3-B7DB-4C9B-B4D2-CB364AADE410}" type="pres">
      <dgm:prSet presAssocID="{2CE08762-8AC0-487A-94EB-ABE7B580973E}" presName="hierRoot3" presStyleCnt="0">
        <dgm:presLayoutVars>
          <dgm:hierBranch val="init"/>
        </dgm:presLayoutVars>
      </dgm:prSet>
      <dgm:spPr/>
    </dgm:pt>
    <dgm:pt modelId="{53AACC23-A79D-48FB-96A8-AE81FFE776DF}" type="pres">
      <dgm:prSet presAssocID="{2CE08762-8AC0-487A-94EB-ABE7B580973E}" presName="rootComposite3" presStyleCnt="0"/>
      <dgm:spPr/>
    </dgm:pt>
    <dgm:pt modelId="{C04809EC-3D7F-4667-B90E-1E1879DEA69F}" type="pres">
      <dgm:prSet presAssocID="{2CE08762-8AC0-487A-94EB-ABE7B580973E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6B31C9-608F-4E7F-ADB7-FC2ED327C943}" type="pres">
      <dgm:prSet presAssocID="{2CE08762-8AC0-487A-94EB-ABE7B580973E}" presName="rootConnector3" presStyleLbl="asst1" presStyleIdx="0" presStyleCnt="1"/>
      <dgm:spPr/>
      <dgm:t>
        <a:bodyPr/>
        <a:lstStyle/>
        <a:p>
          <a:endParaRPr lang="ru-RU"/>
        </a:p>
      </dgm:t>
    </dgm:pt>
    <dgm:pt modelId="{6BF0CB7E-C903-41D3-96F5-C2891BCECCCB}" type="pres">
      <dgm:prSet presAssocID="{2CE08762-8AC0-487A-94EB-ABE7B580973E}" presName="hierChild6" presStyleCnt="0"/>
      <dgm:spPr/>
    </dgm:pt>
    <dgm:pt modelId="{BB01E4C1-9F18-4CB7-B86A-84AC11236703}" type="pres">
      <dgm:prSet presAssocID="{2CE08762-8AC0-487A-94EB-ABE7B580973E}" presName="hierChild7" presStyleCnt="0"/>
      <dgm:spPr/>
    </dgm:pt>
  </dgm:ptLst>
  <dgm:cxnLst>
    <dgm:cxn modelId="{B253550F-C442-43EF-A90F-7BABF2706067}" type="presOf" srcId="{543D3159-5CC6-4750-B8B6-CE42CC7EF642}" destId="{80BA4B6F-1349-40EC-819C-01BF74657C15}" srcOrd="0" destOrd="0" presId="urn:microsoft.com/office/officeart/2005/8/layout/orgChart1"/>
    <dgm:cxn modelId="{24E5767D-92B8-499E-BEF1-C82EA40FFE92}" srcId="{71EBC56A-0E77-42D7-870C-134202DF7140}" destId="{2CE08762-8AC0-487A-94EB-ABE7B580973E}" srcOrd="0" destOrd="0" parTransId="{1091C007-9148-425F-9B73-BB570B36623B}" sibTransId="{76F1FAF8-8E96-4E65-9013-2761FC41920E}"/>
    <dgm:cxn modelId="{C34A44C7-949A-4A38-B732-B989FB95B8BC}" type="presOf" srcId="{71EBC56A-0E77-42D7-870C-134202DF7140}" destId="{A4933499-BFCB-4501-B8AA-E99BFE99F7C8}" srcOrd="0" destOrd="0" presId="urn:microsoft.com/office/officeart/2005/8/layout/orgChart1"/>
    <dgm:cxn modelId="{EB7770AA-35B8-4CE6-A10F-700B508A64F0}" type="presOf" srcId="{8E7F00AC-45CE-492B-9381-B7F5830CEA6E}" destId="{E9C8F9DF-77C0-4C09-B5D7-B1EB44FB55F0}" srcOrd="0" destOrd="0" presId="urn:microsoft.com/office/officeart/2005/8/layout/orgChart1"/>
    <dgm:cxn modelId="{B0687D82-016F-44EE-B35D-C5CD3D2502A1}" type="presOf" srcId="{2CE08762-8AC0-487A-94EB-ABE7B580973E}" destId="{316B31C9-608F-4E7F-ADB7-FC2ED327C943}" srcOrd="1" destOrd="0" presId="urn:microsoft.com/office/officeart/2005/8/layout/orgChart1"/>
    <dgm:cxn modelId="{F7828BC6-0640-4376-B57B-F8E5D4C9FD1A}" srcId="{8E7F00AC-45CE-492B-9381-B7F5830CEA6E}" destId="{42B88CE9-47F0-4838-995F-31C63141B32B}" srcOrd="0" destOrd="0" parTransId="{6D77CE80-776E-4A28-BC6F-C6D2A74E3BA3}" sibTransId="{D2B0D084-1FD3-4765-8532-3EA01FDFF29B}"/>
    <dgm:cxn modelId="{1648A3BB-0346-429D-8680-BFEE72B218A8}" type="presOf" srcId="{2CE08762-8AC0-487A-94EB-ABE7B580973E}" destId="{C04809EC-3D7F-4667-B90E-1E1879DEA69F}" srcOrd="0" destOrd="0" presId="urn:microsoft.com/office/officeart/2005/8/layout/orgChart1"/>
    <dgm:cxn modelId="{AB482AC8-6446-405D-A6A3-9D0AFC117295}" type="presOf" srcId="{11B008B1-6771-4A79-8D28-C91ABBCD771F}" destId="{37854EB0-0CA9-4C5C-B7C5-40FAC4BA9E7B}" srcOrd="0" destOrd="0" presId="urn:microsoft.com/office/officeart/2005/8/layout/orgChart1"/>
    <dgm:cxn modelId="{1CB9775D-B293-44AE-9273-CB4D8F060E8D}" type="presOf" srcId="{42B88CE9-47F0-4838-995F-31C63141B32B}" destId="{C825E1CF-7B0D-42F9-AF21-7DDDF4E42398}" srcOrd="1" destOrd="0" presId="urn:microsoft.com/office/officeart/2005/8/layout/orgChart1"/>
    <dgm:cxn modelId="{63C9731F-7C58-4BBD-96E6-97A420B50072}" type="presOf" srcId="{6D77CE80-776E-4A28-BC6F-C6D2A74E3BA3}" destId="{B1E900DF-245A-42B0-932A-A954A03C6B97}" srcOrd="0" destOrd="0" presId="urn:microsoft.com/office/officeart/2005/8/layout/orgChart1"/>
    <dgm:cxn modelId="{A23A4B27-9BE3-48F6-BA43-46CD45C187F1}" srcId="{71EBC56A-0E77-42D7-870C-134202DF7140}" destId="{8E7F00AC-45CE-492B-9381-B7F5830CEA6E}" srcOrd="1" destOrd="0" parTransId="{11B008B1-6771-4A79-8D28-C91ABBCD771F}" sibTransId="{5A6D4F50-6B95-4629-90BE-F5B78CF90AAA}"/>
    <dgm:cxn modelId="{5EC4EB7B-4868-4A6D-84BC-6D3C51FAC181}" type="presOf" srcId="{8E7F00AC-45CE-492B-9381-B7F5830CEA6E}" destId="{7A36C780-59BF-4916-96F6-24E2BA933BD5}" srcOrd="1" destOrd="0" presId="urn:microsoft.com/office/officeart/2005/8/layout/orgChart1"/>
    <dgm:cxn modelId="{78ED5804-A3FD-4016-B9B7-30E410347063}" type="presOf" srcId="{71EBC56A-0E77-42D7-870C-134202DF7140}" destId="{4D09A071-5DAC-4B68-B5F6-AF6007CE6200}" srcOrd="1" destOrd="0" presId="urn:microsoft.com/office/officeart/2005/8/layout/orgChart1"/>
    <dgm:cxn modelId="{7C8FAC6F-E608-4B76-994C-052A70ABFBC7}" type="presOf" srcId="{42B88CE9-47F0-4838-995F-31C63141B32B}" destId="{1DA6E9EB-FB87-4D0C-AE00-9AF2D5F41AE4}" srcOrd="0" destOrd="0" presId="urn:microsoft.com/office/officeart/2005/8/layout/orgChart1"/>
    <dgm:cxn modelId="{2CEC8460-379B-403F-9433-A6BA96FEC167}" srcId="{543D3159-5CC6-4750-B8B6-CE42CC7EF642}" destId="{71EBC56A-0E77-42D7-870C-134202DF7140}" srcOrd="0" destOrd="0" parTransId="{57277DBA-D5FA-4416-B243-3782905959F9}" sibTransId="{8EDB8660-D50D-4DEE-908F-4C25336E55B0}"/>
    <dgm:cxn modelId="{172AC7F1-DFA0-473E-BCBF-509B789BDE66}" type="presOf" srcId="{1091C007-9148-425F-9B73-BB570B36623B}" destId="{E41BF584-03FF-4193-97D6-84169E27F4A9}" srcOrd="0" destOrd="0" presId="urn:microsoft.com/office/officeart/2005/8/layout/orgChart1"/>
    <dgm:cxn modelId="{28EE667C-2EDA-4AFE-AB3A-E728D1B8C219}" type="presParOf" srcId="{80BA4B6F-1349-40EC-819C-01BF74657C15}" destId="{7E5E2FAC-F1AB-4048-BDAF-DFE853CF678F}" srcOrd="0" destOrd="0" presId="urn:microsoft.com/office/officeart/2005/8/layout/orgChart1"/>
    <dgm:cxn modelId="{6D4A7598-DF2E-416E-B108-E3A019C1372E}" type="presParOf" srcId="{7E5E2FAC-F1AB-4048-BDAF-DFE853CF678F}" destId="{95E4672D-CA05-4007-8796-318A112C03F8}" srcOrd="0" destOrd="0" presId="urn:microsoft.com/office/officeart/2005/8/layout/orgChart1"/>
    <dgm:cxn modelId="{0FE47BDA-D51C-4AB6-8723-9ADE9EBF3F73}" type="presParOf" srcId="{95E4672D-CA05-4007-8796-318A112C03F8}" destId="{A4933499-BFCB-4501-B8AA-E99BFE99F7C8}" srcOrd="0" destOrd="0" presId="urn:microsoft.com/office/officeart/2005/8/layout/orgChart1"/>
    <dgm:cxn modelId="{A707D688-E4CD-4807-B1F3-90A33D29B176}" type="presParOf" srcId="{95E4672D-CA05-4007-8796-318A112C03F8}" destId="{4D09A071-5DAC-4B68-B5F6-AF6007CE6200}" srcOrd="1" destOrd="0" presId="urn:microsoft.com/office/officeart/2005/8/layout/orgChart1"/>
    <dgm:cxn modelId="{3814C010-401F-4CEE-A116-9C4D80929014}" type="presParOf" srcId="{7E5E2FAC-F1AB-4048-BDAF-DFE853CF678F}" destId="{40A0D747-8592-4349-A61E-110E8AF8E23B}" srcOrd="1" destOrd="0" presId="urn:microsoft.com/office/officeart/2005/8/layout/orgChart1"/>
    <dgm:cxn modelId="{E6C399A1-1312-484A-8D10-EC3ABE433F1F}" type="presParOf" srcId="{40A0D747-8592-4349-A61E-110E8AF8E23B}" destId="{37854EB0-0CA9-4C5C-B7C5-40FAC4BA9E7B}" srcOrd="0" destOrd="0" presId="urn:microsoft.com/office/officeart/2005/8/layout/orgChart1"/>
    <dgm:cxn modelId="{0382F118-82F3-4C0D-BC4C-A726F6B4A3AD}" type="presParOf" srcId="{40A0D747-8592-4349-A61E-110E8AF8E23B}" destId="{07674ECF-F5E6-4D64-AEAE-5733D77DA16F}" srcOrd="1" destOrd="0" presId="urn:microsoft.com/office/officeart/2005/8/layout/orgChart1"/>
    <dgm:cxn modelId="{808F333C-21DF-4C0F-B967-9D525A678593}" type="presParOf" srcId="{07674ECF-F5E6-4D64-AEAE-5733D77DA16F}" destId="{A6BFDC05-B2AF-4E78-A9A2-26FC686ED9AE}" srcOrd="0" destOrd="0" presId="urn:microsoft.com/office/officeart/2005/8/layout/orgChart1"/>
    <dgm:cxn modelId="{4FCBEE1E-85A4-466A-8268-A5758A2DA5DA}" type="presParOf" srcId="{A6BFDC05-B2AF-4E78-A9A2-26FC686ED9AE}" destId="{E9C8F9DF-77C0-4C09-B5D7-B1EB44FB55F0}" srcOrd="0" destOrd="0" presId="urn:microsoft.com/office/officeart/2005/8/layout/orgChart1"/>
    <dgm:cxn modelId="{D0719BDE-E79A-463E-AAFD-C8472669C1C5}" type="presParOf" srcId="{A6BFDC05-B2AF-4E78-A9A2-26FC686ED9AE}" destId="{7A36C780-59BF-4916-96F6-24E2BA933BD5}" srcOrd="1" destOrd="0" presId="urn:microsoft.com/office/officeart/2005/8/layout/orgChart1"/>
    <dgm:cxn modelId="{D46F0412-12F7-4CF4-8F26-162D5E9CA9F9}" type="presParOf" srcId="{07674ECF-F5E6-4D64-AEAE-5733D77DA16F}" destId="{E127A57E-43CD-46CC-86C6-52D5C3BC1152}" srcOrd="1" destOrd="0" presId="urn:microsoft.com/office/officeart/2005/8/layout/orgChart1"/>
    <dgm:cxn modelId="{537066DA-A8A3-415A-82D0-5F32B94DCCB3}" type="presParOf" srcId="{E127A57E-43CD-46CC-86C6-52D5C3BC1152}" destId="{B1E900DF-245A-42B0-932A-A954A03C6B97}" srcOrd="0" destOrd="0" presId="urn:microsoft.com/office/officeart/2005/8/layout/orgChart1"/>
    <dgm:cxn modelId="{A7B81BD8-7C37-491D-9764-1F74579129D7}" type="presParOf" srcId="{E127A57E-43CD-46CC-86C6-52D5C3BC1152}" destId="{8ACB529D-7824-43E6-B102-FC76C3FBAD66}" srcOrd="1" destOrd="0" presId="urn:microsoft.com/office/officeart/2005/8/layout/orgChart1"/>
    <dgm:cxn modelId="{7BAE6ECB-48C8-41AC-8249-ADE14928CEEB}" type="presParOf" srcId="{8ACB529D-7824-43E6-B102-FC76C3FBAD66}" destId="{99914451-17D7-4044-A5CD-A1F0F2792972}" srcOrd="0" destOrd="0" presId="urn:microsoft.com/office/officeart/2005/8/layout/orgChart1"/>
    <dgm:cxn modelId="{87882206-8E35-4F08-B970-98A7985D6AAD}" type="presParOf" srcId="{99914451-17D7-4044-A5CD-A1F0F2792972}" destId="{1DA6E9EB-FB87-4D0C-AE00-9AF2D5F41AE4}" srcOrd="0" destOrd="0" presId="urn:microsoft.com/office/officeart/2005/8/layout/orgChart1"/>
    <dgm:cxn modelId="{B41A6FB4-ECD6-4ADB-A7EA-64A05C5E67BE}" type="presParOf" srcId="{99914451-17D7-4044-A5CD-A1F0F2792972}" destId="{C825E1CF-7B0D-42F9-AF21-7DDDF4E42398}" srcOrd="1" destOrd="0" presId="urn:microsoft.com/office/officeart/2005/8/layout/orgChart1"/>
    <dgm:cxn modelId="{063DA7ED-2A73-4394-B8E4-2A4294853F76}" type="presParOf" srcId="{8ACB529D-7824-43E6-B102-FC76C3FBAD66}" destId="{25BEFC26-5A93-435A-98E9-619CF5D9C383}" srcOrd="1" destOrd="0" presId="urn:microsoft.com/office/officeart/2005/8/layout/orgChart1"/>
    <dgm:cxn modelId="{5155B73C-31DA-4ECB-A259-E1C7CC97DFBA}" type="presParOf" srcId="{8ACB529D-7824-43E6-B102-FC76C3FBAD66}" destId="{B985C570-9F95-4033-ADB9-2304BCB7D0D5}" srcOrd="2" destOrd="0" presId="urn:microsoft.com/office/officeart/2005/8/layout/orgChart1"/>
    <dgm:cxn modelId="{7792AD96-2062-4114-9422-8F57E88E366B}" type="presParOf" srcId="{07674ECF-F5E6-4D64-AEAE-5733D77DA16F}" destId="{1E9EB2B2-37EA-4E26-8D73-C0268729E159}" srcOrd="2" destOrd="0" presId="urn:microsoft.com/office/officeart/2005/8/layout/orgChart1"/>
    <dgm:cxn modelId="{C487EE62-43EA-4300-8502-7346282E74AE}" type="presParOf" srcId="{7E5E2FAC-F1AB-4048-BDAF-DFE853CF678F}" destId="{37477E58-502F-49E4-A93E-4561387063FB}" srcOrd="2" destOrd="0" presId="urn:microsoft.com/office/officeart/2005/8/layout/orgChart1"/>
    <dgm:cxn modelId="{11831596-E90E-40FD-92C5-1E36CBE2A6E8}" type="presParOf" srcId="{37477E58-502F-49E4-A93E-4561387063FB}" destId="{E41BF584-03FF-4193-97D6-84169E27F4A9}" srcOrd="0" destOrd="0" presId="urn:microsoft.com/office/officeart/2005/8/layout/orgChart1"/>
    <dgm:cxn modelId="{B74B4355-61AE-427E-8D20-8A12E16BC1BC}" type="presParOf" srcId="{37477E58-502F-49E4-A93E-4561387063FB}" destId="{64B9CDE3-B7DB-4C9B-B4D2-CB364AADE410}" srcOrd="1" destOrd="0" presId="urn:microsoft.com/office/officeart/2005/8/layout/orgChart1"/>
    <dgm:cxn modelId="{FB47B9F4-5BB9-4D2F-A6E0-1D2C10F91393}" type="presParOf" srcId="{64B9CDE3-B7DB-4C9B-B4D2-CB364AADE410}" destId="{53AACC23-A79D-48FB-96A8-AE81FFE776DF}" srcOrd="0" destOrd="0" presId="urn:microsoft.com/office/officeart/2005/8/layout/orgChart1"/>
    <dgm:cxn modelId="{51FE9CCF-916B-4CA4-A6BB-CDB6779C08D7}" type="presParOf" srcId="{53AACC23-A79D-48FB-96A8-AE81FFE776DF}" destId="{C04809EC-3D7F-4667-B90E-1E1879DEA69F}" srcOrd="0" destOrd="0" presId="urn:microsoft.com/office/officeart/2005/8/layout/orgChart1"/>
    <dgm:cxn modelId="{A21F06A1-705D-47D0-B093-15ED6797010E}" type="presParOf" srcId="{53AACC23-A79D-48FB-96A8-AE81FFE776DF}" destId="{316B31C9-608F-4E7F-ADB7-FC2ED327C943}" srcOrd="1" destOrd="0" presId="urn:microsoft.com/office/officeart/2005/8/layout/orgChart1"/>
    <dgm:cxn modelId="{451FD9E3-372E-4CEB-BBF6-193B342B1D83}" type="presParOf" srcId="{64B9CDE3-B7DB-4C9B-B4D2-CB364AADE410}" destId="{6BF0CB7E-C903-41D3-96F5-C2891BCECCCB}" srcOrd="1" destOrd="0" presId="urn:microsoft.com/office/officeart/2005/8/layout/orgChart1"/>
    <dgm:cxn modelId="{C284A1F2-33FF-45D1-BACC-1E08A36C0F47}" type="presParOf" srcId="{64B9CDE3-B7DB-4C9B-B4D2-CB364AADE410}" destId="{BB01E4C1-9F18-4CB7-B86A-84AC112367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AD25BD-FAF8-48E9-9077-5C94093D76F9}">
      <dsp:nvSpPr>
        <dsp:cNvPr id="0" name=""/>
        <dsp:cNvSpPr/>
      </dsp:nvSpPr>
      <dsp:spPr>
        <a:xfrm>
          <a:off x="5288412" y="2905833"/>
          <a:ext cx="449849" cy="1757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7732"/>
              </a:lnTo>
              <a:lnTo>
                <a:pt x="449849" y="175773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B07C62-8C2B-4829-A9FC-891D1619D917}">
      <dsp:nvSpPr>
        <dsp:cNvPr id="0" name=""/>
        <dsp:cNvSpPr/>
      </dsp:nvSpPr>
      <dsp:spPr>
        <a:xfrm>
          <a:off x="5288412" y="2905833"/>
          <a:ext cx="449849" cy="1008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8781"/>
              </a:lnTo>
              <a:lnTo>
                <a:pt x="449849" y="100878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F9263-0CE8-432F-94EF-41E64177E0B7}">
      <dsp:nvSpPr>
        <dsp:cNvPr id="0" name=""/>
        <dsp:cNvSpPr/>
      </dsp:nvSpPr>
      <dsp:spPr>
        <a:xfrm>
          <a:off x="5288412" y="2905833"/>
          <a:ext cx="449849" cy="396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614"/>
              </a:lnTo>
              <a:lnTo>
                <a:pt x="449849" y="396614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87C9E-6A52-4FF1-A8B2-8E58A21EA5F9}">
      <dsp:nvSpPr>
        <dsp:cNvPr id="0" name=""/>
        <dsp:cNvSpPr/>
      </dsp:nvSpPr>
      <dsp:spPr>
        <a:xfrm>
          <a:off x="4974631" y="1205166"/>
          <a:ext cx="1513378" cy="1810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31"/>
              </a:lnTo>
              <a:lnTo>
                <a:pt x="1513378" y="90531"/>
              </a:lnTo>
              <a:lnTo>
                <a:pt x="1513378" y="18106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13031A-4C7D-427A-A285-599B7D40F4F5}">
      <dsp:nvSpPr>
        <dsp:cNvPr id="0" name=""/>
        <dsp:cNvSpPr/>
      </dsp:nvSpPr>
      <dsp:spPr>
        <a:xfrm>
          <a:off x="2246324" y="2920788"/>
          <a:ext cx="426854" cy="1620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0947"/>
              </a:lnTo>
              <a:lnTo>
                <a:pt x="426854" y="162094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B0EBFB-42E6-42CC-9C48-009DB69376DF}">
      <dsp:nvSpPr>
        <dsp:cNvPr id="0" name=""/>
        <dsp:cNvSpPr/>
      </dsp:nvSpPr>
      <dsp:spPr>
        <a:xfrm>
          <a:off x="2246324" y="2920788"/>
          <a:ext cx="426854" cy="1008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08781"/>
              </a:lnTo>
              <a:lnTo>
                <a:pt x="426854" y="100878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557DD2-1710-4DC6-BFF3-84DC1F91FC02}">
      <dsp:nvSpPr>
        <dsp:cNvPr id="0" name=""/>
        <dsp:cNvSpPr/>
      </dsp:nvSpPr>
      <dsp:spPr>
        <a:xfrm>
          <a:off x="2246324" y="2920788"/>
          <a:ext cx="426854" cy="396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614"/>
              </a:lnTo>
              <a:lnTo>
                <a:pt x="426854" y="396614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4F152-8BB2-4F06-A170-9812368EFF7A}">
      <dsp:nvSpPr>
        <dsp:cNvPr id="0" name=""/>
        <dsp:cNvSpPr/>
      </dsp:nvSpPr>
      <dsp:spPr>
        <a:xfrm>
          <a:off x="3384602" y="1205166"/>
          <a:ext cx="1590028" cy="181063"/>
        </a:xfrm>
        <a:custGeom>
          <a:avLst/>
          <a:gdLst/>
          <a:ahLst/>
          <a:cxnLst/>
          <a:rect l="0" t="0" r="0" b="0"/>
          <a:pathLst>
            <a:path>
              <a:moveTo>
                <a:pt x="1590028" y="0"/>
              </a:moveTo>
              <a:lnTo>
                <a:pt x="1590028" y="90531"/>
              </a:lnTo>
              <a:lnTo>
                <a:pt x="0" y="90531"/>
              </a:lnTo>
              <a:lnTo>
                <a:pt x="0" y="18106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602DD4-A571-4297-8545-75820C3D93D5}">
      <dsp:nvSpPr>
        <dsp:cNvPr id="0" name=""/>
        <dsp:cNvSpPr/>
      </dsp:nvSpPr>
      <dsp:spPr>
        <a:xfrm>
          <a:off x="3217110" y="4333"/>
          <a:ext cx="3515041" cy="12008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/>
            <a:t>МОК</a:t>
          </a:r>
          <a:endParaRPr lang="ru-RU" sz="4800" kern="1200" dirty="0"/>
        </a:p>
      </dsp:txBody>
      <dsp:txXfrm>
        <a:off x="3217110" y="4333"/>
        <a:ext cx="3515041" cy="1200833"/>
      </dsp:txXfrm>
    </dsp:sp>
    <dsp:sp modelId="{D2BFDD5C-C3B5-4F8D-ACB0-C7F65DFEAE72}">
      <dsp:nvSpPr>
        <dsp:cNvPr id="0" name=""/>
        <dsp:cNvSpPr/>
      </dsp:nvSpPr>
      <dsp:spPr>
        <a:xfrm>
          <a:off x="1961755" y="1386229"/>
          <a:ext cx="2845694" cy="153455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Олимпийские виды спорта</a:t>
          </a:r>
          <a:endParaRPr lang="ru-RU" sz="2400" kern="1200" dirty="0"/>
        </a:p>
      </dsp:txBody>
      <dsp:txXfrm>
        <a:off x="1961755" y="1386229"/>
        <a:ext cx="2845694" cy="1534558"/>
      </dsp:txXfrm>
    </dsp:sp>
    <dsp:sp modelId="{44DAC616-3024-45D3-8D76-81DA2D735190}">
      <dsp:nvSpPr>
        <dsp:cNvPr id="0" name=""/>
        <dsp:cNvSpPr/>
      </dsp:nvSpPr>
      <dsp:spPr>
        <a:xfrm>
          <a:off x="2673178" y="3101851"/>
          <a:ext cx="2103050" cy="431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Волейбол</a:t>
          </a:r>
          <a:endParaRPr lang="ru-RU" sz="2400" kern="1200" dirty="0"/>
        </a:p>
      </dsp:txBody>
      <dsp:txXfrm>
        <a:off x="2673178" y="3101851"/>
        <a:ext cx="2103050" cy="431103"/>
      </dsp:txXfrm>
    </dsp:sp>
    <dsp:sp modelId="{92384A08-5E43-4375-8627-3BD8B8C5F0A3}">
      <dsp:nvSpPr>
        <dsp:cNvPr id="0" name=""/>
        <dsp:cNvSpPr/>
      </dsp:nvSpPr>
      <dsp:spPr>
        <a:xfrm>
          <a:off x="2673178" y="3714018"/>
          <a:ext cx="2086064" cy="431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Гимнастика</a:t>
          </a:r>
          <a:endParaRPr lang="ru-RU" sz="2400" kern="1200" dirty="0"/>
        </a:p>
      </dsp:txBody>
      <dsp:txXfrm>
        <a:off x="2673178" y="3714018"/>
        <a:ext cx="2086064" cy="431103"/>
      </dsp:txXfrm>
    </dsp:sp>
    <dsp:sp modelId="{758ED10D-AD78-474A-9828-9302DD444152}">
      <dsp:nvSpPr>
        <dsp:cNvPr id="0" name=""/>
        <dsp:cNvSpPr/>
      </dsp:nvSpPr>
      <dsp:spPr>
        <a:xfrm>
          <a:off x="2673178" y="4326184"/>
          <a:ext cx="2120052" cy="431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…</a:t>
          </a:r>
          <a:endParaRPr lang="ru-RU" sz="2400" kern="1200" dirty="0"/>
        </a:p>
      </dsp:txBody>
      <dsp:txXfrm>
        <a:off x="2673178" y="4326184"/>
        <a:ext cx="2120052" cy="431103"/>
      </dsp:txXfrm>
    </dsp:sp>
    <dsp:sp modelId="{1F1E4C15-8855-48C9-A3E2-C8A98574B646}">
      <dsp:nvSpPr>
        <dsp:cNvPr id="0" name=""/>
        <dsp:cNvSpPr/>
      </dsp:nvSpPr>
      <dsp:spPr>
        <a:xfrm>
          <a:off x="4988512" y="1386229"/>
          <a:ext cx="2998994" cy="1519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Неолимпийские виды спорта</a:t>
          </a:r>
          <a:endParaRPr lang="ru-RU" sz="2400" kern="1200" dirty="0"/>
        </a:p>
      </dsp:txBody>
      <dsp:txXfrm>
        <a:off x="4988512" y="1386229"/>
        <a:ext cx="2998994" cy="1519603"/>
      </dsp:txXfrm>
    </dsp:sp>
    <dsp:sp modelId="{7E8A55CD-351B-4FE8-ABA4-C39FA7F03F97}">
      <dsp:nvSpPr>
        <dsp:cNvPr id="0" name=""/>
        <dsp:cNvSpPr/>
      </dsp:nvSpPr>
      <dsp:spPr>
        <a:xfrm>
          <a:off x="5738261" y="3086896"/>
          <a:ext cx="2284708" cy="431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Автоспорт</a:t>
          </a:r>
          <a:endParaRPr lang="ru-RU" sz="2400" kern="1200" dirty="0"/>
        </a:p>
      </dsp:txBody>
      <dsp:txXfrm>
        <a:off x="5738261" y="3086896"/>
        <a:ext cx="2284708" cy="431103"/>
      </dsp:txXfrm>
    </dsp:sp>
    <dsp:sp modelId="{C16AEDF9-7D93-446C-BFCF-C351D3D7148B}">
      <dsp:nvSpPr>
        <dsp:cNvPr id="0" name=""/>
        <dsp:cNvSpPr/>
      </dsp:nvSpPr>
      <dsp:spPr>
        <a:xfrm>
          <a:off x="5738261" y="3699063"/>
          <a:ext cx="2296606" cy="431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…</a:t>
          </a:r>
          <a:endParaRPr lang="ru-RU" sz="2400" kern="1200" dirty="0"/>
        </a:p>
      </dsp:txBody>
      <dsp:txXfrm>
        <a:off x="5738261" y="3699063"/>
        <a:ext cx="2296606" cy="431103"/>
      </dsp:txXfrm>
    </dsp:sp>
    <dsp:sp modelId="{4BEAC19B-6217-4C4F-AC6F-4FAC2D78CBA1}">
      <dsp:nvSpPr>
        <dsp:cNvPr id="0" name=""/>
        <dsp:cNvSpPr/>
      </dsp:nvSpPr>
      <dsp:spPr>
        <a:xfrm>
          <a:off x="5738261" y="4311229"/>
          <a:ext cx="2318696" cy="704672"/>
        </a:xfrm>
        <a:prstGeom prst="rect">
          <a:avLst/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Авиационный спорт (</a:t>
          </a:r>
          <a:r>
            <a:rPr lang="en-US" sz="2400" kern="1200" dirty="0" smtClean="0"/>
            <a:t>FAI)</a:t>
          </a:r>
          <a:endParaRPr lang="ru-RU" sz="2400" kern="1200" dirty="0"/>
        </a:p>
      </dsp:txBody>
      <dsp:txXfrm>
        <a:off x="5738261" y="4311229"/>
        <a:ext cx="2318696" cy="704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34C9C5-66A3-4DED-9ABE-6F27CFCFEDDD}">
      <dsp:nvSpPr>
        <dsp:cNvPr id="0" name=""/>
        <dsp:cNvSpPr/>
      </dsp:nvSpPr>
      <dsp:spPr>
        <a:xfrm>
          <a:off x="3012580" y="2120348"/>
          <a:ext cx="528560" cy="1510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4280" y="0"/>
              </a:lnTo>
              <a:lnTo>
                <a:pt x="264280" y="1510747"/>
              </a:lnTo>
              <a:lnTo>
                <a:pt x="528560" y="151074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36847" y="2835708"/>
        <a:ext cx="80027" cy="80027"/>
      </dsp:txXfrm>
    </dsp:sp>
    <dsp:sp modelId="{454B19C3-D357-42C8-98C4-0F870273CAB0}">
      <dsp:nvSpPr>
        <dsp:cNvPr id="0" name=""/>
        <dsp:cNvSpPr/>
      </dsp:nvSpPr>
      <dsp:spPr>
        <a:xfrm>
          <a:off x="3012580" y="2120348"/>
          <a:ext cx="528560" cy="503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4280" y="0"/>
              </a:lnTo>
              <a:lnTo>
                <a:pt x="264280" y="503582"/>
              </a:lnTo>
              <a:lnTo>
                <a:pt x="528560" y="50358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58609" y="2353888"/>
        <a:ext cx="36502" cy="36502"/>
      </dsp:txXfrm>
    </dsp:sp>
    <dsp:sp modelId="{9F9A880A-ABF2-4FF3-A54D-7C3EA8BAB70F}">
      <dsp:nvSpPr>
        <dsp:cNvPr id="0" name=""/>
        <dsp:cNvSpPr/>
      </dsp:nvSpPr>
      <dsp:spPr>
        <a:xfrm>
          <a:off x="3012580" y="1616765"/>
          <a:ext cx="528560" cy="503582"/>
        </a:xfrm>
        <a:custGeom>
          <a:avLst/>
          <a:gdLst/>
          <a:ahLst/>
          <a:cxnLst/>
          <a:rect l="0" t="0" r="0" b="0"/>
          <a:pathLst>
            <a:path>
              <a:moveTo>
                <a:pt x="0" y="503582"/>
              </a:moveTo>
              <a:lnTo>
                <a:pt x="264280" y="503582"/>
              </a:lnTo>
              <a:lnTo>
                <a:pt x="264280" y="0"/>
              </a:lnTo>
              <a:lnTo>
                <a:pt x="528560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58609" y="1850305"/>
        <a:ext cx="36502" cy="36502"/>
      </dsp:txXfrm>
    </dsp:sp>
    <dsp:sp modelId="{E0990C2B-3258-45E2-99FD-DDEE4211ED81}">
      <dsp:nvSpPr>
        <dsp:cNvPr id="0" name=""/>
        <dsp:cNvSpPr/>
      </dsp:nvSpPr>
      <dsp:spPr>
        <a:xfrm>
          <a:off x="3012580" y="609600"/>
          <a:ext cx="528560" cy="1510747"/>
        </a:xfrm>
        <a:custGeom>
          <a:avLst/>
          <a:gdLst/>
          <a:ahLst/>
          <a:cxnLst/>
          <a:rect l="0" t="0" r="0" b="0"/>
          <a:pathLst>
            <a:path>
              <a:moveTo>
                <a:pt x="0" y="1510747"/>
              </a:moveTo>
              <a:lnTo>
                <a:pt x="264280" y="1510747"/>
              </a:lnTo>
              <a:lnTo>
                <a:pt x="264280" y="0"/>
              </a:lnTo>
              <a:lnTo>
                <a:pt x="528560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236847" y="1324960"/>
        <a:ext cx="80027" cy="80027"/>
      </dsp:txXfrm>
    </dsp:sp>
    <dsp:sp modelId="{50DC7164-3991-43E0-9814-029078773307}">
      <dsp:nvSpPr>
        <dsp:cNvPr id="0" name=""/>
        <dsp:cNvSpPr/>
      </dsp:nvSpPr>
      <dsp:spPr>
        <a:xfrm rot="16200000">
          <a:off x="-123759" y="1104355"/>
          <a:ext cx="4240696" cy="20319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300" kern="1200" dirty="0" smtClean="0"/>
            <a:t>FAI</a:t>
          </a:r>
          <a:endParaRPr lang="ru-RU" sz="6300" kern="1200" dirty="0"/>
        </a:p>
      </dsp:txBody>
      <dsp:txXfrm>
        <a:off x="-123759" y="1104355"/>
        <a:ext cx="4240696" cy="2031984"/>
      </dsp:txXfrm>
    </dsp:sp>
    <dsp:sp modelId="{C5015085-A766-4F79-86A3-58D4224D9580}">
      <dsp:nvSpPr>
        <dsp:cNvPr id="0" name=""/>
        <dsp:cNvSpPr/>
      </dsp:nvSpPr>
      <dsp:spPr>
        <a:xfrm>
          <a:off x="3541140" y="206733"/>
          <a:ext cx="5437353" cy="80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Авиамоделизм</a:t>
          </a:r>
          <a:endParaRPr lang="ru-RU" sz="4600" kern="1200" dirty="0"/>
        </a:p>
      </dsp:txBody>
      <dsp:txXfrm>
        <a:off x="3541140" y="206733"/>
        <a:ext cx="5437353" cy="805732"/>
      </dsp:txXfrm>
    </dsp:sp>
    <dsp:sp modelId="{49CA4BC3-C7B0-4B6D-8273-9B9780757F40}">
      <dsp:nvSpPr>
        <dsp:cNvPr id="0" name=""/>
        <dsp:cNvSpPr/>
      </dsp:nvSpPr>
      <dsp:spPr>
        <a:xfrm>
          <a:off x="3541140" y="1213899"/>
          <a:ext cx="5457227" cy="80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Общая авиация</a:t>
          </a:r>
          <a:endParaRPr lang="ru-RU" sz="4500" kern="1200" dirty="0"/>
        </a:p>
      </dsp:txBody>
      <dsp:txXfrm>
        <a:off x="3541140" y="1213899"/>
        <a:ext cx="5457227" cy="805732"/>
      </dsp:txXfrm>
    </dsp:sp>
    <dsp:sp modelId="{40AA8F70-10CC-4106-A2BA-2C7B913FBCA6}">
      <dsp:nvSpPr>
        <dsp:cNvPr id="0" name=""/>
        <dsp:cNvSpPr/>
      </dsp:nvSpPr>
      <dsp:spPr>
        <a:xfrm>
          <a:off x="3541140" y="2221064"/>
          <a:ext cx="5496974" cy="805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…</a:t>
          </a:r>
          <a:endParaRPr lang="ru-RU" sz="4500" kern="1200" dirty="0"/>
        </a:p>
      </dsp:txBody>
      <dsp:txXfrm>
        <a:off x="3541140" y="2221064"/>
        <a:ext cx="5496974" cy="805732"/>
      </dsp:txXfrm>
    </dsp:sp>
    <dsp:sp modelId="{7B808C15-7FD9-430E-B584-0B76BEAFCB3A}">
      <dsp:nvSpPr>
        <dsp:cNvPr id="0" name=""/>
        <dsp:cNvSpPr/>
      </dsp:nvSpPr>
      <dsp:spPr>
        <a:xfrm>
          <a:off x="3541140" y="3228229"/>
          <a:ext cx="5463437" cy="805732"/>
        </a:xfrm>
        <a:prstGeom prst="rect">
          <a:avLst/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Парапланеризм</a:t>
          </a:r>
          <a:endParaRPr lang="ru-RU" sz="4500" kern="1200" dirty="0"/>
        </a:p>
      </dsp:txBody>
      <dsp:txXfrm>
        <a:off x="3541140" y="3228229"/>
        <a:ext cx="5463437" cy="8057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96F8D-5881-4EDE-BB62-43122843F49D}">
      <dsp:nvSpPr>
        <dsp:cNvPr id="0" name=""/>
        <dsp:cNvSpPr/>
      </dsp:nvSpPr>
      <dsp:spPr>
        <a:xfrm>
          <a:off x="3724394" y="4877615"/>
          <a:ext cx="474005" cy="903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002" y="0"/>
              </a:lnTo>
              <a:lnTo>
                <a:pt x="237002" y="903212"/>
              </a:lnTo>
              <a:lnTo>
                <a:pt x="474005" y="90321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35896" y="5303721"/>
        <a:ext cx="51001" cy="51001"/>
      </dsp:txXfrm>
    </dsp:sp>
    <dsp:sp modelId="{2C65A077-608F-414A-AE95-60A43EB8AB95}">
      <dsp:nvSpPr>
        <dsp:cNvPr id="0" name=""/>
        <dsp:cNvSpPr/>
      </dsp:nvSpPr>
      <dsp:spPr>
        <a:xfrm>
          <a:off x="3724394" y="4831895"/>
          <a:ext cx="4740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4005" y="4572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49547" y="4865765"/>
        <a:ext cx="23700" cy="23700"/>
      </dsp:txXfrm>
    </dsp:sp>
    <dsp:sp modelId="{50EF6BC8-692B-4ACC-A0CD-EC35FDFFEBAB}">
      <dsp:nvSpPr>
        <dsp:cNvPr id="0" name=""/>
        <dsp:cNvSpPr/>
      </dsp:nvSpPr>
      <dsp:spPr>
        <a:xfrm>
          <a:off x="3724394" y="3974403"/>
          <a:ext cx="474005" cy="903212"/>
        </a:xfrm>
        <a:custGeom>
          <a:avLst/>
          <a:gdLst/>
          <a:ahLst/>
          <a:cxnLst/>
          <a:rect l="0" t="0" r="0" b="0"/>
          <a:pathLst>
            <a:path>
              <a:moveTo>
                <a:pt x="0" y="903212"/>
              </a:moveTo>
              <a:lnTo>
                <a:pt x="237002" y="903212"/>
              </a:lnTo>
              <a:lnTo>
                <a:pt x="237002" y="0"/>
              </a:lnTo>
              <a:lnTo>
                <a:pt x="474005" y="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35896" y="4400508"/>
        <a:ext cx="51001" cy="51001"/>
      </dsp:txXfrm>
    </dsp:sp>
    <dsp:sp modelId="{E930AAF3-AFB2-4841-9AD1-4EFCB95CDE57}">
      <dsp:nvSpPr>
        <dsp:cNvPr id="0" name=""/>
        <dsp:cNvSpPr/>
      </dsp:nvSpPr>
      <dsp:spPr>
        <a:xfrm>
          <a:off x="2202077" y="3176164"/>
          <a:ext cx="474005" cy="17014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002" y="0"/>
              </a:lnTo>
              <a:lnTo>
                <a:pt x="237002" y="1701451"/>
              </a:lnTo>
              <a:lnTo>
                <a:pt x="474005" y="170145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394924" y="3982734"/>
        <a:ext cx="88312" cy="88312"/>
      </dsp:txXfrm>
    </dsp:sp>
    <dsp:sp modelId="{274DF683-EDAF-4CDE-BB2E-FF9510C8EF89}">
      <dsp:nvSpPr>
        <dsp:cNvPr id="0" name=""/>
        <dsp:cNvSpPr/>
      </dsp:nvSpPr>
      <dsp:spPr>
        <a:xfrm>
          <a:off x="3723873" y="1716373"/>
          <a:ext cx="484623" cy="1354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2311" y="0"/>
              </a:lnTo>
              <a:lnTo>
                <a:pt x="242311" y="1354818"/>
              </a:lnTo>
              <a:lnTo>
                <a:pt x="484623" y="1354818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30212" y="2357810"/>
        <a:ext cx="71944" cy="71944"/>
      </dsp:txXfrm>
    </dsp:sp>
    <dsp:sp modelId="{352F00E9-82A8-4172-8D1B-06E28887F0F3}">
      <dsp:nvSpPr>
        <dsp:cNvPr id="0" name=""/>
        <dsp:cNvSpPr/>
      </dsp:nvSpPr>
      <dsp:spPr>
        <a:xfrm>
          <a:off x="3723873" y="1716373"/>
          <a:ext cx="474005" cy="451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7002" y="0"/>
              </a:lnTo>
              <a:lnTo>
                <a:pt x="237002" y="451606"/>
              </a:lnTo>
              <a:lnTo>
                <a:pt x="474005" y="45160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44508" y="1925808"/>
        <a:ext cx="32734" cy="32734"/>
      </dsp:txXfrm>
    </dsp:sp>
    <dsp:sp modelId="{CE91BD0B-F714-4ED7-86EA-69E8BDDD848E}">
      <dsp:nvSpPr>
        <dsp:cNvPr id="0" name=""/>
        <dsp:cNvSpPr/>
      </dsp:nvSpPr>
      <dsp:spPr>
        <a:xfrm>
          <a:off x="3723873" y="1264767"/>
          <a:ext cx="474005" cy="451606"/>
        </a:xfrm>
        <a:custGeom>
          <a:avLst/>
          <a:gdLst/>
          <a:ahLst/>
          <a:cxnLst/>
          <a:rect l="0" t="0" r="0" b="0"/>
          <a:pathLst>
            <a:path>
              <a:moveTo>
                <a:pt x="0" y="451606"/>
              </a:moveTo>
              <a:lnTo>
                <a:pt x="237002" y="451606"/>
              </a:lnTo>
              <a:lnTo>
                <a:pt x="237002" y="0"/>
              </a:lnTo>
              <a:lnTo>
                <a:pt x="474005" y="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44508" y="1474202"/>
        <a:ext cx="32734" cy="32734"/>
      </dsp:txXfrm>
    </dsp:sp>
    <dsp:sp modelId="{9995E42F-6177-472F-BAED-A35E73AD4762}">
      <dsp:nvSpPr>
        <dsp:cNvPr id="0" name=""/>
        <dsp:cNvSpPr/>
      </dsp:nvSpPr>
      <dsp:spPr>
        <a:xfrm>
          <a:off x="3723873" y="361554"/>
          <a:ext cx="474005" cy="1354818"/>
        </a:xfrm>
        <a:custGeom>
          <a:avLst/>
          <a:gdLst/>
          <a:ahLst/>
          <a:cxnLst/>
          <a:rect l="0" t="0" r="0" b="0"/>
          <a:pathLst>
            <a:path>
              <a:moveTo>
                <a:pt x="0" y="1354818"/>
              </a:moveTo>
              <a:lnTo>
                <a:pt x="237002" y="1354818"/>
              </a:lnTo>
              <a:lnTo>
                <a:pt x="237002" y="0"/>
              </a:lnTo>
              <a:lnTo>
                <a:pt x="474005" y="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24992" y="1003080"/>
        <a:ext cx="71767" cy="71767"/>
      </dsp:txXfrm>
    </dsp:sp>
    <dsp:sp modelId="{DD0A55B9-5A70-457F-9233-EC6C918DA8C7}">
      <dsp:nvSpPr>
        <dsp:cNvPr id="0" name=""/>
        <dsp:cNvSpPr/>
      </dsp:nvSpPr>
      <dsp:spPr>
        <a:xfrm>
          <a:off x="2202077" y="1716373"/>
          <a:ext cx="474005" cy="1459791"/>
        </a:xfrm>
        <a:custGeom>
          <a:avLst/>
          <a:gdLst/>
          <a:ahLst/>
          <a:cxnLst/>
          <a:rect l="0" t="0" r="0" b="0"/>
          <a:pathLst>
            <a:path>
              <a:moveTo>
                <a:pt x="0" y="1459791"/>
              </a:moveTo>
              <a:lnTo>
                <a:pt x="237002" y="1459791"/>
              </a:lnTo>
              <a:lnTo>
                <a:pt x="237002" y="0"/>
              </a:lnTo>
              <a:lnTo>
                <a:pt x="474005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00709" y="2407898"/>
        <a:ext cx="76741" cy="76741"/>
      </dsp:txXfrm>
    </dsp:sp>
    <dsp:sp modelId="{B30C3852-E5C9-4EFD-92E4-C11BBC739E39}">
      <dsp:nvSpPr>
        <dsp:cNvPr id="0" name=""/>
        <dsp:cNvSpPr/>
      </dsp:nvSpPr>
      <dsp:spPr>
        <a:xfrm rot="5400000" flipV="1">
          <a:off x="-140362" y="2735223"/>
          <a:ext cx="3802998" cy="881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/>
            <a:t>Комиссии </a:t>
          </a:r>
          <a:r>
            <a:rPr lang="en-US" sz="4900" kern="1200" dirty="0" smtClean="0"/>
            <a:t>FAI</a:t>
          </a:r>
          <a:endParaRPr lang="ru-RU" sz="4900" kern="1200" dirty="0"/>
        </a:p>
      </dsp:txBody>
      <dsp:txXfrm rot="10800000">
        <a:off x="-140362" y="2735223"/>
        <a:ext cx="3802998" cy="881881"/>
      </dsp:txXfrm>
    </dsp:sp>
    <dsp:sp modelId="{897AB698-5398-48B1-9DC0-B2A528989329}">
      <dsp:nvSpPr>
        <dsp:cNvPr id="0" name=""/>
        <dsp:cNvSpPr/>
      </dsp:nvSpPr>
      <dsp:spPr>
        <a:xfrm>
          <a:off x="2676083" y="546095"/>
          <a:ext cx="1047789" cy="2340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Спортивные</a:t>
          </a:r>
          <a:endParaRPr lang="ru-RU" sz="2000" kern="1200" dirty="0"/>
        </a:p>
      </dsp:txBody>
      <dsp:txXfrm>
        <a:off x="2676083" y="546095"/>
        <a:ext cx="1047789" cy="2340555"/>
      </dsp:txXfrm>
    </dsp:sp>
    <dsp:sp modelId="{D3D7180D-339B-49BF-9E18-9837BED5FD34}">
      <dsp:nvSpPr>
        <dsp:cNvPr id="0" name=""/>
        <dsp:cNvSpPr/>
      </dsp:nvSpPr>
      <dsp:spPr>
        <a:xfrm>
          <a:off x="4197878" y="269"/>
          <a:ext cx="4500116" cy="7225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Воздушные шары </a:t>
          </a:r>
          <a:r>
            <a:rPr lang="en-US" sz="2000" b="0" i="0" kern="1200" dirty="0" smtClean="0"/>
            <a:t>CIA</a:t>
          </a:r>
          <a:endParaRPr lang="ru-RU" sz="2000" kern="1200" dirty="0"/>
        </a:p>
      </dsp:txBody>
      <dsp:txXfrm>
        <a:off x="4197878" y="269"/>
        <a:ext cx="4500116" cy="722569"/>
      </dsp:txXfrm>
    </dsp:sp>
    <dsp:sp modelId="{CE3D6C98-7788-416E-98F5-CA917CBDDA2F}">
      <dsp:nvSpPr>
        <dsp:cNvPr id="0" name=""/>
        <dsp:cNvSpPr/>
      </dsp:nvSpPr>
      <dsp:spPr>
        <a:xfrm>
          <a:off x="4197878" y="903482"/>
          <a:ext cx="4500116" cy="7225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Планеры </a:t>
          </a:r>
          <a:r>
            <a:rPr lang="en-US" sz="2000" kern="1200" dirty="0" smtClean="0"/>
            <a:t>IGC</a:t>
          </a:r>
          <a:endParaRPr lang="ru-RU" sz="2000" kern="1200" dirty="0"/>
        </a:p>
      </dsp:txBody>
      <dsp:txXfrm>
        <a:off x="4197878" y="903482"/>
        <a:ext cx="4500116" cy="722569"/>
      </dsp:txXfrm>
    </dsp:sp>
    <dsp:sp modelId="{976E48DE-C944-4FBD-8617-513C7ED865B3}">
      <dsp:nvSpPr>
        <dsp:cNvPr id="0" name=""/>
        <dsp:cNvSpPr/>
      </dsp:nvSpPr>
      <dsp:spPr>
        <a:xfrm>
          <a:off x="4197878" y="1806694"/>
          <a:ext cx="4500116" cy="7225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…</a:t>
          </a:r>
          <a:endParaRPr lang="ru-RU" sz="2000" kern="1200" dirty="0"/>
        </a:p>
      </dsp:txBody>
      <dsp:txXfrm>
        <a:off x="4197878" y="1806694"/>
        <a:ext cx="4500116" cy="722569"/>
      </dsp:txXfrm>
    </dsp:sp>
    <dsp:sp modelId="{A40EC919-C690-455C-B95A-C2A483AB4333}">
      <dsp:nvSpPr>
        <dsp:cNvPr id="0" name=""/>
        <dsp:cNvSpPr/>
      </dsp:nvSpPr>
      <dsp:spPr>
        <a:xfrm>
          <a:off x="4208496" y="2709906"/>
          <a:ext cx="4500116" cy="722569"/>
        </a:xfrm>
        <a:prstGeom prst="rect">
          <a:avLst/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Дельтапланы и парапланы </a:t>
          </a:r>
          <a:r>
            <a:rPr lang="en-US" sz="2000" kern="1200" dirty="0" smtClean="0"/>
            <a:t>CIVL</a:t>
          </a:r>
          <a:endParaRPr lang="ru-RU" sz="2000" kern="1200" dirty="0"/>
        </a:p>
      </dsp:txBody>
      <dsp:txXfrm>
        <a:off x="4208496" y="2709906"/>
        <a:ext cx="4500116" cy="722569"/>
      </dsp:txXfrm>
    </dsp:sp>
    <dsp:sp modelId="{0B546426-A135-4166-A59A-9D8F7DAC5033}">
      <dsp:nvSpPr>
        <dsp:cNvPr id="0" name=""/>
        <dsp:cNvSpPr/>
      </dsp:nvSpPr>
      <dsp:spPr>
        <a:xfrm>
          <a:off x="2676083" y="3948998"/>
          <a:ext cx="1048311" cy="18572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Технические</a:t>
          </a:r>
          <a:endParaRPr lang="ru-RU" sz="1900" kern="1200" dirty="0"/>
        </a:p>
      </dsp:txBody>
      <dsp:txXfrm>
        <a:off x="2676083" y="3948998"/>
        <a:ext cx="1048311" cy="1857235"/>
      </dsp:txXfrm>
    </dsp:sp>
    <dsp:sp modelId="{D008B262-1482-4B22-AAEE-5555990A594B}">
      <dsp:nvSpPr>
        <dsp:cNvPr id="0" name=""/>
        <dsp:cNvSpPr/>
      </dsp:nvSpPr>
      <dsp:spPr>
        <a:xfrm>
          <a:off x="4198400" y="3613118"/>
          <a:ext cx="4500116" cy="7225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Образование</a:t>
          </a:r>
          <a:endParaRPr lang="ru-RU" sz="1800" kern="1200" dirty="0"/>
        </a:p>
      </dsp:txBody>
      <dsp:txXfrm>
        <a:off x="4198400" y="3613118"/>
        <a:ext cx="4500116" cy="722569"/>
      </dsp:txXfrm>
    </dsp:sp>
    <dsp:sp modelId="{67B5F946-A8D8-454E-9A39-490A9FB416F2}">
      <dsp:nvSpPr>
        <dsp:cNvPr id="0" name=""/>
        <dsp:cNvSpPr/>
      </dsp:nvSpPr>
      <dsp:spPr>
        <a:xfrm>
          <a:off x="4198400" y="4516331"/>
          <a:ext cx="4500116" cy="7225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Экология </a:t>
          </a:r>
          <a:r>
            <a:rPr lang="en-US" sz="1800" kern="1200" dirty="0" smtClean="0"/>
            <a:t>(ENVC)</a:t>
          </a:r>
          <a:endParaRPr lang="ru-RU" sz="1800" kern="1200" dirty="0"/>
        </a:p>
      </dsp:txBody>
      <dsp:txXfrm>
        <a:off x="4198400" y="4516331"/>
        <a:ext cx="4500116" cy="722569"/>
      </dsp:txXfrm>
    </dsp:sp>
    <dsp:sp modelId="{74CA556E-8A25-41AA-A146-4E803C7AB71F}">
      <dsp:nvSpPr>
        <dsp:cNvPr id="0" name=""/>
        <dsp:cNvSpPr/>
      </dsp:nvSpPr>
      <dsp:spPr>
        <a:xfrm>
          <a:off x="4198400" y="5419543"/>
          <a:ext cx="4500116" cy="7225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Медико-психологическая </a:t>
          </a:r>
          <a:r>
            <a:rPr lang="en-US" sz="1800" kern="1200" dirty="0" smtClean="0"/>
            <a:t>(CIMP)</a:t>
          </a:r>
          <a:endParaRPr lang="ru-RU" sz="1800" kern="1200" dirty="0"/>
        </a:p>
      </dsp:txBody>
      <dsp:txXfrm>
        <a:off x="4198400" y="5419543"/>
        <a:ext cx="4500116" cy="7225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BF584-03FF-4193-97D6-84169E27F4A9}">
      <dsp:nvSpPr>
        <dsp:cNvPr id="0" name=""/>
        <dsp:cNvSpPr/>
      </dsp:nvSpPr>
      <dsp:spPr>
        <a:xfrm>
          <a:off x="4805820" y="969562"/>
          <a:ext cx="203535" cy="891680"/>
        </a:xfrm>
        <a:custGeom>
          <a:avLst/>
          <a:gdLst/>
          <a:ahLst/>
          <a:cxnLst/>
          <a:rect l="0" t="0" r="0" b="0"/>
          <a:pathLst>
            <a:path>
              <a:moveTo>
                <a:pt x="203535" y="0"/>
              </a:moveTo>
              <a:lnTo>
                <a:pt x="203535" y="891680"/>
              </a:lnTo>
              <a:lnTo>
                <a:pt x="0" y="89168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E900DF-245A-42B0-932A-A954A03C6B97}">
      <dsp:nvSpPr>
        <dsp:cNvPr id="0" name=""/>
        <dsp:cNvSpPr/>
      </dsp:nvSpPr>
      <dsp:spPr>
        <a:xfrm>
          <a:off x="2070107" y="3722140"/>
          <a:ext cx="1102218" cy="8916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1680"/>
              </a:lnTo>
              <a:lnTo>
                <a:pt x="1102218" y="89168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54EB0-0CA9-4C5C-B7C5-40FAC4BA9E7B}">
      <dsp:nvSpPr>
        <dsp:cNvPr id="0" name=""/>
        <dsp:cNvSpPr/>
      </dsp:nvSpPr>
      <dsp:spPr>
        <a:xfrm>
          <a:off x="4963636" y="969562"/>
          <a:ext cx="91440" cy="17833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336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933499-BFCB-4501-B8AA-E99BFE99F7C8}">
      <dsp:nvSpPr>
        <dsp:cNvPr id="0" name=""/>
        <dsp:cNvSpPr/>
      </dsp:nvSpPr>
      <dsp:spPr>
        <a:xfrm>
          <a:off x="1500459" y="345"/>
          <a:ext cx="7017793" cy="9692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МИНИСТЕРСТВО СПОРТА РФ</a:t>
          </a:r>
          <a:endParaRPr lang="ru-RU" sz="2800" kern="1200" dirty="0"/>
        </a:p>
      </dsp:txBody>
      <dsp:txXfrm>
        <a:off x="1500459" y="345"/>
        <a:ext cx="7017793" cy="969217"/>
      </dsp:txXfrm>
    </dsp:sp>
    <dsp:sp modelId="{E9C8F9DF-77C0-4C09-B5D7-B1EB44FB55F0}">
      <dsp:nvSpPr>
        <dsp:cNvPr id="0" name=""/>
        <dsp:cNvSpPr/>
      </dsp:nvSpPr>
      <dsp:spPr>
        <a:xfrm>
          <a:off x="1335294" y="2752922"/>
          <a:ext cx="7348122" cy="9692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Комитет по физ. Культуре и спорту ЛО</a:t>
          </a:r>
          <a:endParaRPr lang="ru-RU" sz="3400" kern="1200" dirty="0"/>
        </a:p>
      </dsp:txBody>
      <dsp:txXfrm>
        <a:off x="1335294" y="2752922"/>
        <a:ext cx="7348122" cy="969217"/>
      </dsp:txXfrm>
    </dsp:sp>
    <dsp:sp modelId="{1DA6E9EB-FB87-4D0C-AE00-9AF2D5F41AE4}">
      <dsp:nvSpPr>
        <dsp:cNvPr id="0" name=""/>
        <dsp:cNvSpPr/>
      </dsp:nvSpPr>
      <dsp:spPr>
        <a:xfrm>
          <a:off x="3172325" y="4129211"/>
          <a:ext cx="3319065" cy="969217"/>
        </a:xfrm>
        <a:prstGeom prst="rect">
          <a:avLst/>
        </a:prstGeom>
        <a:solidFill>
          <a:srgbClr val="FF000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СФС </a:t>
          </a:r>
          <a:r>
            <a:rPr lang="ru-RU" sz="3400" kern="1200" dirty="0" smtClean="0"/>
            <a:t>СЛА ЛО</a:t>
          </a:r>
          <a:endParaRPr lang="ru-RU" sz="3400" kern="1200" dirty="0"/>
        </a:p>
      </dsp:txBody>
      <dsp:txXfrm>
        <a:off x="3172325" y="4129211"/>
        <a:ext cx="3319065" cy="969217"/>
      </dsp:txXfrm>
    </dsp:sp>
    <dsp:sp modelId="{C04809EC-3D7F-4667-B90E-1E1879DEA69F}">
      <dsp:nvSpPr>
        <dsp:cNvPr id="0" name=""/>
        <dsp:cNvSpPr/>
      </dsp:nvSpPr>
      <dsp:spPr>
        <a:xfrm>
          <a:off x="2867385" y="1376633"/>
          <a:ext cx="1938434" cy="9692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ОФ СЛА</a:t>
          </a:r>
          <a:endParaRPr lang="ru-RU" sz="3400" kern="1200" dirty="0"/>
        </a:p>
      </dsp:txBody>
      <dsp:txXfrm>
        <a:off x="2867385" y="1376633"/>
        <a:ext cx="1938434" cy="9692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969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28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772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21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945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103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712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16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61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03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697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13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50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172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70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10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11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9D139D5-E9B8-4CBA-9965-E36ED3148274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76B488F-3ADE-47F9-8477-BB2A2B49E0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55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noblcup.ru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E%D0%B7%D0%B4%D1%83%D1%88%D0%BD%D0%BE%D0%B5_%D0%BF%D1%80%D0%BE%D1%81%D1%82%D1%80%D0%B0%D0%BD%D1%81%D1%82%D0%B2%D0%BE" TargetMode="External"/><Relationship Id="rId2" Type="http://schemas.openxmlformats.org/officeDocument/2006/relationships/hyperlink" Target="https://ru.wikipedia.org/wiki/%D0%A1%D0%BF%D0%BE%D1%80%D1%8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Получение спортивных разрядов и судейских категорий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Григорьева М.М.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417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7200" dirty="0" smtClean="0"/>
              <a:t>Соревнования </a:t>
            </a:r>
            <a:r>
              <a:rPr lang="en-US" sz="7200" dirty="0" smtClean="0"/>
              <a:t>FAI</a:t>
            </a:r>
            <a:endParaRPr lang="ru-RU" sz="7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FAI 1</a:t>
            </a:r>
            <a:r>
              <a:rPr lang="ru-RU" sz="5400" dirty="0" smtClean="0"/>
              <a:t> (Чемпионаты мира и континентов)</a:t>
            </a:r>
            <a:endParaRPr lang="en-US" sz="5400" dirty="0" smtClean="0"/>
          </a:p>
          <a:p>
            <a:r>
              <a:rPr lang="en-US" sz="5400" dirty="0" smtClean="0"/>
              <a:t>FAI 2</a:t>
            </a:r>
            <a:r>
              <a:rPr lang="ru-RU" sz="5400" dirty="0" smtClean="0"/>
              <a:t> (все остальные)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09324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Лицензия </a:t>
            </a:r>
            <a:r>
              <a:rPr lang="en-US" sz="6000" dirty="0" smtClean="0"/>
              <a:t>FAI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Для каждого направления своя</a:t>
            </a:r>
          </a:p>
          <a:p>
            <a:r>
              <a:rPr lang="ru-RU" sz="4000" dirty="0" smtClean="0"/>
              <a:t>Как получить – </a:t>
            </a:r>
            <a:r>
              <a:rPr lang="en-US" sz="4000" dirty="0" smtClean="0">
                <a:hlinkClick r:id="rId2"/>
              </a:rPr>
              <a:t>www.lenoblcup.ru</a:t>
            </a:r>
            <a:r>
              <a:rPr lang="ru-RU" sz="4000" dirty="0" smtClean="0"/>
              <a:t> </a:t>
            </a:r>
            <a:r>
              <a:rPr lang="en-US" sz="4000" dirty="0" smtClean="0"/>
              <a:t>(INFO</a:t>
            </a:r>
            <a:r>
              <a:rPr lang="ru-RU" sz="4000" dirty="0" smtClean="0"/>
              <a:t>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3169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ФЕДЕРАЦИЯ АВИАЦИОННОГО СПОРТА</a:t>
            </a:r>
          </a:p>
          <a:p>
            <a:r>
              <a:rPr lang="ru-RU" dirty="0"/>
              <a:t>исполнение обязанностей активного члена Международной авиационной федерации (ФАИ) от России</a:t>
            </a:r>
          </a:p>
        </p:txBody>
      </p:sp>
    </p:spTree>
    <p:extLst>
      <p:ext uri="{BB962C8B-B14F-4D97-AF65-F5344CB8AC3E}">
        <p14:creationId xmlns:p14="http://schemas.microsoft.com/office/powerpoint/2010/main" val="11248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834887"/>
          </a:xfrm>
        </p:spPr>
        <p:txBody>
          <a:bodyPr>
            <a:noAutofit/>
          </a:bodyPr>
          <a:lstStyle/>
          <a:p>
            <a:r>
              <a:rPr lang="ru-RU" sz="6000" dirty="0" smtClean="0"/>
              <a:t>РОССИЙСКАЯ ФЕДЕРАЦИЯ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639957"/>
            <a:ext cx="10018713" cy="4151243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СЛА – все, что ниже 115 кг (ВРВС) </a:t>
            </a:r>
          </a:p>
          <a:p>
            <a:r>
              <a:rPr lang="ru-RU" sz="4400" dirty="0" smtClean="0"/>
              <a:t>Дисциплины</a:t>
            </a:r>
          </a:p>
        </p:txBody>
      </p:sp>
    </p:spTree>
    <p:extLst>
      <p:ext uri="{BB962C8B-B14F-4D97-AF65-F5344CB8AC3E}">
        <p14:creationId xmlns:p14="http://schemas.microsoft.com/office/powerpoint/2010/main" val="371512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4250" y="685801"/>
            <a:ext cx="10018713" cy="5764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СТРУКТУРА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6488"/>
              </p:ext>
            </p:extLst>
          </p:nvPr>
        </p:nvGraphicFramePr>
        <p:xfrm>
          <a:off x="1484313" y="1371600"/>
          <a:ext cx="10018712" cy="5098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H="1">
            <a:off x="2276475" y="3200400"/>
            <a:ext cx="2066926" cy="9525"/>
          </a:xfrm>
          <a:prstGeom prst="line">
            <a:avLst/>
          </a:prstGeom>
          <a:ln w="317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256183" y="3190461"/>
            <a:ext cx="29817" cy="29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2276475" y="3209925"/>
            <a:ext cx="95250" cy="3019425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2365513" y="6251713"/>
            <a:ext cx="2295939" cy="9939"/>
          </a:xfrm>
          <a:prstGeom prst="line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14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 занимается </a:t>
            </a:r>
            <a:r>
              <a:rPr lang="ru-RU" dirty="0" smtClean="0"/>
              <a:t>СФС </a:t>
            </a:r>
            <a:r>
              <a:rPr lang="ru-RU" dirty="0" smtClean="0"/>
              <a:t>СЛА ЛО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67949"/>
            <a:ext cx="10018713" cy="4244008"/>
          </a:xfrm>
        </p:spPr>
        <p:txBody>
          <a:bodyPr>
            <a:normAutofit/>
          </a:bodyPr>
          <a:lstStyle/>
          <a:p>
            <a:r>
              <a:rPr lang="ru-RU" dirty="0" smtClean="0"/>
              <a:t>Проведение соревнований</a:t>
            </a:r>
          </a:p>
          <a:p>
            <a:r>
              <a:rPr lang="ru-RU" dirty="0" smtClean="0"/>
              <a:t>Подача документов на присвоение разрядов и званий</a:t>
            </a:r>
          </a:p>
          <a:p>
            <a:r>
              <a:rPr lang="ru-RU" dirty="0" smtClean="0"/>
              <a:t>Оформление стипендий </a:t>
            </a:r>
          </a:p>
          <a:p>
            <a:r>
              <a:rPr lang="ru-RU" dirty="0" smtClean="0"/>
              <a:t>Закупка инвентаря для соревнований</a:t>
            </a:r>
          </a:p>
          <a:p>
            <a:r>
              <a:rPr lang="ru-RU" dirty="0" smtClean="0"/>
              <a:t>Формирование сборной ЛО</a:t>
            </a:r>
          </a:p>
          <a:p>
            <a:r>
              <a:rPr lang="ru-RU" dirty="0" smtClean="0"/>
              <a:t>Медицинское обследование сборников</a:t>
            </a:r>
          </a:p>
          <a:p>
            <a:r>
              <a:rPr lang="ru-RU" dirty="0" smtClean="0"/>
              <a:t>Организация выездов сборной на всероссийские </a:t>
            </a:r>
            <a:r>
              <a:rPr lang="ru-RU" dirty="0" err="1" smtClean="0"/>
              <a:t>соревновани</a:t>
            </a:r>
            <a:endParaRPr lang="ru-RU" dirty="0" smtClean="0"/>
          </a:p>
          <a:p>
            <a:r>
              <a:rPr lang="ru-RU" dirty="0" smtClean="0"/>
              <a:t>Экипировка сборной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915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78377"/>
            <a:ext cx="10018713" cy="1045029"/>
          </a:xfrm>
        </p:spPr>
        <p:txBody>
          <a:bodyPr/>
          <a:lstStyle/>
          <a:p>
            <a:r>
              <a:rPr lang="ru-RU" dirty="0"/>
              <a:t>Спортивный разряд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0617" y="1619794"/>
            <a:ext cx="8742406" cy="51119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С</a:t>
            </a:r>
            <a:r>
              <a:rPr lang="ru-RU" b="1" dirty="0" smtClean="0"/>
              <a:t>портивные звания: </a:t>
            </a:r>
            <a:endParaRPr lang="ru-RU" b="1" dirty="0"/>
          </a:p>
          <a:p>
            <a:r>
              <a:rPr lang="ru-RU" dirty="0"/>
              <a:t>1) </a:t>
            </a:r>
            <a:r>
              <a:rPr lang="ru-RU" dirty="0" smtClean="0"/>
              <a:t>Мастер </a:t>
            </a:r>
            <a:r>
              <a:rPr lang="ru-RU" dirty="0"/>
              <a:t>спорта России международного класса;</a:t>
            </a:r>
          </a:p>
          <a:p>
            <a:r>
              <a:rPr lang="ru-RU" dirty="0"/>
              <a:t>2) </a:t>
            </a:r>
            <a:r>
              <a:rPr lang="ru-RU" dirty="0" smtClean="0"/>
              <a:t>Мастер </a:t>
            </a:r>
            <a:r>
              <a:rPr lang="ru-RU" dirty="0"/>
              <a:t>спорта </a:t>
            </a:r>
            <a:r>
              <a:rPr lang="ru-RU" dirty="0" smtClean="0"/>
              <a:t>России</a:t>
            </a:r>
          </a:p>
          <a:p>
            <a:pPr marL="0" indent="0">
              <a:buNone/>
            </a:pPr>
            <a:r>
              <a:rPr lang="ru-RU" b="1" dirty="0"/>
              <a:t>С</a:t>
            </a:r>
            <a:r>
              <a:rPr lang="ru-RU" b="1" dirty="0" smtClean="0"/>
              <a:t>портивные разряды: </a:t>
            </a:r>
            <a:endParaRPr lang="ru-RU" b="1" dirty="0"/>
          </a:p>
          <a:p>
            <a:r>
              <a:rPr lang="ru-RU" dirty="0"/>
              <a:t>1) кандидат в мастера спорта;</a:t>
            </a:r>
          </a:p>
          <a:p>
            <a:r>
              <a:rPr lang="ru-RU" dirty="0"/>
              <a:t>2) первый спортивный разряд;</a:t>
            </a:r>
          </a:p>
          <a:p>
            <a:r>
              <a:rPr lang="ru-RU" dirty="0"/>
              <a:t>3) второй спортивный разряд;</a:t>
            </a:r>
          </a:p>
          <a:p>
            <a:r>
              <a:rPr lang="ru-RU" dirty="0"/>
              <a:t>4) третий спортивный разряд;</a:t>
            </a:r>
          </a:p>
          <a:p>
            <a:r>
              <a:rPr lang="ru-RU" dirty="0"/>
              <a:t>5) первый юношеский спортивный разряд;</a:t>
            </a:r>
          </a:p>
          <a:p>
            <a:r>
              <a:rPr lang="ru-RU" dirty="0"/>
              <a:t>6) второй юношеский спортивный разряд;</a:t>
            </a:r>
          </a:p>
          <a:p>
            <a:r>
              <a:rPr lang="ru-RU" dirty="0"/>
              <a:t>7) третий юношеский спортивный разряд.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133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09600"/>
            <a:ext cx="10018713" cy="1297577"/>
          </a:xfrm>
        </p:spPr>
        <p:txBody>
          <a:bodyPr/>
          <a:lstStyle/>
          <a:p>
            <a:r>
              <a:rPr lang="ru-RU" dirty="0"/>
              <a:t>Какими документами </a:t>
            </a:r>
            <a:r>
              <a:rPr lang="ru-RU" dirty="0" smtClean="0"/>
              <a:t>регламентируется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Положение о Единой всероссийской спортивной </a:t>
            </a:r>
            <a:r>
              <a:rPr lang="ru-RU" b="1" dirty="0" smtClean="0"/>
              <a:t>классификации</a:t>
            </a:r>
          </a:p>
          <a:p>
            <a:r>
              <a:rPr lang="ru-RU" b="1" dirty="0"/>
              <a:t>Единая всероссийская спортивная </a:t>
            </a:r>
            <a:r>
              <a:rPr lang="ru-RU" b="1" dirty="0" smtClean="0"/>
              <a:t>классификация (ЕВСК)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90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Срок действия разряда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 1,2,3 разряды – 2 года</a:t>
            </a:r>
          </a:p>
          <a:p>
            <a:r>
              <a:rPr lang="ru-RU" sz="3600" dirty="0" smtClean="0"/>
              <a:t>КМС – з года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020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Официальные соревнования бывают: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Международные</a:t>
            </a:r>
            <a:endParaRPr lang="ru-RU" dirty="0"/>
          </a:p>
          <a:p>
            <a:pPr algn="ctr"/>
            <a:r>
              <a:rPr lang="ru-RU" dirty="0" smtClean="0"/>
              <a:t>Всероссийские</a:t>
            </a:r>
            <a:endParaRPr lang="ru-RU" dirty="0"/>
          </a:p>
          <a:p>
            <a:pPr algn="ctr"/>
            <a:r>
              <a:rPr lang="ru-RU" dirty="0" smtClean="0"/>
              <a:t>Межрегиональные</a:t>
            </a:r>
            <a:endParaRPr lang="ru-RU" dirty="0"/>
          </a:p>
          <a:p>
            <a:pPr algn="ctr"/>
            <a:r>
              <a:rPr lang="ru-RU" dirty="0" smtClean="0"/>
              <a:t>Региональные</a:t>
            </a:r>
            <a:endParaRPr lang="ru-RU" dirty="0"/>
          </a:p>
          <a:p>
            <a:pPr algn="ctr"/>
            <a:r>
              <a:rPr lang="ru-RU" dirty="0" smtClean="0"/>
              <a:t>Муниципальные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412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Цель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Зачем нужен спорт</a:t>
            </a:r>
          </a:p>
          <a:p>
            <a:r>
              <a:rPr lang="ru-RU" dirty="0" smtClean="0"/>
              <a:t>Как устроена международная структура</a:t>
            </a:r>
          </a:p>
          <a:p>
            <a:r>
              <a:rPr lang="ru-RU" dirty="0" smtClean="0"/>
              <a:t>Как устроена Российская структура</a:t>
            </a:r>
          </a:p>
          <a:p>
            <a:r>
              <a:rPr lang="ru-RU" dirty="0" smtClean="0"/>
              <a:t>Научиться самостоятельно искать и работать с документами</a:t>
            </a:r>
          </a:p>
        </p:txBody>
      </p:sp>
    </p:spTree>
    <p:extLst>
      <p:ext uri="{BB962C8B-B14F-4D97-AF65-F5344CB8AC3E}">
        <p14:creationId xmlns:p14="http://schemas.microsoft.com/office/powerpoint/2010/main" val="227865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Состав судейской коллегии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1  разряд -  </a:t>
            </a:r>
            <a:r>
              <a:rPr lang="ru-RU" dirty="0"/>
              <a:t>необходимо 2 спортивных судей не ниже квалификационной </a:t>
            </a:r>
            <a:r>
              <a:rPr lang="ru-RU" dirty="0" smtClean="0"/>
              <a:t>категории СС1К </a:t>
            </a:r>
            <a:r>
              <a:rPr lang="ru-RU" dirty="0"/>
              <a:t>и 1 спортивного судьи не ниже квалификационной категории </a:t>
            </a:r>
            <a:r>
              <a:rPr lang="ru-RU" dirty="0" smtClean="0"/>
              <a:t>СС2К</a:t>
            </a:r>
          </a:p>
          <a:p>
            <a:pPr lvl="0"/>
            <a:r>
              <a:rPr lang="ru-RU" dirty="0" smtClean="0"/>
              <a:t>КМС </a:t>
            </a:r>
            <a:r>
              <a:rPr lang="ru-RU" dirty="0"/>
              <a:t>- 1 спортивного судьи квалификационной категории </a:t>
            </a:r>
            <a:r>
              <a:rPr lang="ru-RU" dirty="0" err="1" smtClean="0"/>
              <a:t>ССВКи</a:t>
            </a:r>
            <a:r>
              <a:rPr lang="ru-RU" dirty="0" smtClean="0"/>
              <a:t> </a:t>
            </a:r>
            <a:r>
              <a:rPr lang="ru-RU" dirty="0"/>
              <a:t>2 спортивных судей не ниже квалификационной категории </a:t>
            </a:r>
            <a:r>
              <a:rPr lang="ru-RU" dirty="0" smtClean="0"/>
              <a:t>СС1К</a:t>
            </a:r>
          </a:p>
          <a:p>
            <a:pPr lvl="0"/>
            <a:r>
              <a:rPr lang="ru-RU" dirty="0" smtClean="0"/>
              <a:t>МС и МСМК - 3 спортивных судей квалификационной категории ССВК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351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38200"/>
          </a:xfrm>
        </p:spPr>
        <p:txBody>
          <a:bodyPr>
            <a:normAutofit fontScale="90000"/>
          </a:bodyPr>
          <a:lstStyle/>
          <a:p>
            <a:r>
              <a:rPr lang="ru-RU" dirty="0"/>
              <a:t>Какие документы прикладываются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314993"/>
            <a:ext cx="10018713" cy="4476207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Представление</a:t>
            </a:r>
          </a:p>
          <a:p>
            <a:pPr lvl="0"/>
            <a:r>
              <a:rPr lang="ru-RU" dirty="0" smtClean="0"/>
              <a:t>Копия </a:t>
            </a:r>
            <a:r>
              <a:rPr lang="ru-RU" dirty="0"/>
              <a:t>протокола соревнований </a:t>
            </a:r>
            <a:r>
              <a:rPr lang="ru-RU" dirty="0" smtClean="0"/>
              <a:t>+ упражнений</a:t>
            </a:r>
          </a:p>
          <a:p>
            <a:pPr lvl="0"/>
            <a:r>
              <a:rPr lang="ru-RU" dirty="0" smtClean="0"/>
              <a:t>Копия </a:t>
            </a:r>
            <a:r>
              <a:rPr lang="ru-RU" dirty="0"/>
              <a:t>справки о составе судейской коллегии</a:t>
            </a:r>
          </a:p>
          <a:p>
            <a:pPr lvl="0"/>
            <a:r>
              <a:rPr lang="ru-RU" dirty="0"/>
              <a:t>Копии судейских </a:t>
            </a:r>
            <a:r>
              <a:rPr lang="ru-RU" dirty="0" smtClean="0"/>
              <a:t>удостоверений</a:t>
            </a:r>
            <a:endParaRPr lang="ru-RU" dirty="0"/>
          </a:p>
          <a:p>
            <a:pPr lvl="0"/>
            <a:r>
              <a:rPr lang="ru-RU" dirty="0"/>
              <a:t>Фото 3х4</a:t>
            </a:r>
          </a:p>
          <a:p>
            <a:pPr lvl="0"/>
            <a:r>
              <a:rPr lang="ru-RU" dirty="0"/>
              <a:t>Копия второй и третей страниц паспорта и странице с </a:t>
            </a:r>
            <a:r>
              <a:rPr lang="ru-RU" dirty="0" smtClean="0"/>
              <a:t>пропиской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367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9790" y="83719"/>
            <a:ext cx="9420817" cy="641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52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Судейские категории регламентируются: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Положением о спортивных судьях</a:t>
            </a:r>
          </a:p>
          <a:p>
            <a:pPr lvl="0"/>
            <a:r>
              <a:rPr lang="ru-RU" dirty="0"/>
              <a:t>Квалификационным требованиям к спортивным судьям в виде спорта "спорт сверхлегкой авиации" (КТСС)</a:t>
            </a:r>
          </a:p>
        </p:txBody>
      </p:sp>
    </p:spTree>
    <p:extLst>
      <p:ext uri="{BB962C8B-B14F-4D97-AF65-F5344CB8AC3E}">
        <p14:creationId xmlns:p14="http://schemas.microsoft.com/office/powerpoint/2010/main" val="266921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</a:t>
            </a:r>
            <a:r>
              <a:rPr lang="ru-RU" dirty="0" smtClean="0"/>
              <a:t>валификационные </a:t>
            </a:r>
            <a:r>
              <a:rPr lang="ru-RU" dirty="0"/>
              <a:t>категории судей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ru-RU" dirty="0"/>
              <a:t>Юный судья</a:t>
            </a:r>
          </a:p>
          <a:p>
            <a:pPr lvl="0" algn="ctr"/>
            <a:r>
              <a:rPr lang="ru-RU" dirty="0"/>
              <a:t>СС третьей категории</a:t>
            </a:r>
          </a:p>
          <a:p>
            <a:pPr lvl="0" algn="ctr"/>
            <a:r>
              <a:rPr lang="ru-RU" dirty="0"/>
              <a:t>СС второй категории</a:t>
            </a:r>
          </a:p>
          <a:p>
            <a:pPr lvl="0" algn="ctr"/>
            <a:r>
              <a:rPr lang="ru-RU" dirty="0"/>
              <a:t>СС первой категории</a:t>
            </a:r>
          </a:p>
          <a:p>
            <a:pPr lvl="0" algn="ctr"/>
            <a:r>
              <a:rPr lang="ru-RU" dirty="0"/>
              <a:t>СС Всероссийской категории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41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Документы для получения </a:t>
            </a:r>
            <a:br>
              <a:rPr lang="ru-RU" dirty="0" smtClean="0"/>
            </a:br>
            <a:r>
              <a:rPr lang="ru-RU" dirty="0" smtClean="0"/>
              <a:t>судейской категории: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/>
              <a:t>Представление</a:t>
            </a:r>
          </a:p>
          <a:p>
            <a:pPr lvl="0"/>
            <a:r>
              <a:rPr lang="ru-RU" dirty="0"/>
              <a:t>Карточка учета судейской деятельности</a:t>
            </a:r>
          </a:p>
          <a:p>
            <a:pPr lvl="0"/>
            <a:r>
              <a:rPr lang="ru-RU" dirty="0"/>
              <a:t>Фото 3х4</a:t>
            </a:r>
          </a:p>
          <a:p>
            <a:pPr lvl="0"/>
            <a:r>
              <a:rPr lang="ru-RU" dirty="0"/>
              <a:t>Приказ о подтверждении предыдущей категории</a:t>
            </a:r>
          </a:p>
          <a:p>
            <a:pPr lvl="0"/>
            <a:r>
              <a:rPr lang="ru-RU" dirty="0"/>
              <a:t>Протокол комиссии об аттестации (составляется после прохождения теории)</a:t>
            </a:r>
          </a:p>
          <a:p>
            <a:pPr lvl="0"/>
            <a:r>
              <a:rPr lang="ru-RU" dirty="0"/>
              <a:t>Копии первой и второй страниц паспорта +прописка.</a:t>
            </a:r>
          </a:p>
        </p:txBody>
      </p:sp>
    </p:spTree>
    <p:extLst>
      <p:ext uri="{BB962C8B-B14F-4D97-AF65-F5344CB8AC3E}">
        <p14:creationId xmlns:p14="http://schemas.microsoft.com/office/powerpoint/2010/main" val="368112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97829" y="2334255"/>
            <a:ext cx="3692434" cy="4382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4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лекции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Физкультура и спорт</a:t>
            </a:r>
          </a:p>
          <a:p>
            <a:r>
              <a:rPr lang="ru-RU" dirty="0" smtClean="0"/>
              <a:t>Международная структура</a:t>
            </a:r>
          </a:p>
          <a:p>
            <a:r>
              <a:rPr lang="en-US" dirty="0" smtClean="0"/>
              <a:t>FAI</a:t>
            </a:r>
            <a:r>
              <a:rPr lang="ru-RU" dirty="0" smtClean="0"/>
              <a:t>, рейтинги, типы соревнований</a:t>
            </a:r>
            <a:endParaRPr lang="en-US" dirty="0" smtClean="0"/>
          </a:p>
          <a:p>
            <a:r>
              <a:rPr lang="ru-RU" dirty="0" smtClean="0"/>
              <a:t>Российская структура, звания и разряды, типы соревнований</a:t>
            </a:r>
          </a:p>
          <a:p>
            <a:r>
              <a:rPr lang="ru-RU" dirty="0" smtClean="0"/>
              <a:t>Судейство</a:t>
            </a:r>
          </a:p>
          <a:p>
            <a:endParaRPr lang="ru-RU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978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452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030941"/>
            <a:ext cx="10018713" cy="476026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ФИЗКУЛЬТУРНЫЕ МЕРОПРИЯТИЯ</a:t>
            </a:r>
          </a:p>
          <a:p>
            <a:endParaRPr lang="ru-RU" sz="4400" dirty="0" smtClean="0"/>
          </a:p>
          <a:p>
            <a:r>
              <a:rPr lang="ru-RU" sz="4400" dirty="0" smtClean="0"/>
              <a:t>СПОРТИВНЫЕ МЕРОПРИЯТИЯ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27827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39588"/>
          </a:xfrm>
        </p:spPr>
        <p:txBody>
          <a:bodyPr/>
          <a:lstStyle/>
          <a:p>
            <a:r>
              <a:rPr lang="ru-RU" dirty="0" smtClean="0"/>
              <a:t>Международная структура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473027"/>
              </p:ext>
            </p:extLst>
          </p:nvPr>
        </p:nvGraphicFramePr>
        <p:xfrm>
          <a:off x="1484310" y="1506070"/>
          <a:ext cx="10018713" cy="5020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61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466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WWW.FAI.ORG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042435"/>
              </p:ext>
            </p:extLst>
          </p:nvPr>
        </p:nvGraphicFramePr>
        <p:xfrm>
          <a:off x="1484313" y="1550504"/>
          <a:ext cx="10018712" cy="4240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572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95130"/>
          </a:xfrm>
        </p:spPr>
        <p:txBody>
          <a:bodyPr/>
          <a:lstStyle/>
          <a:p>
            <a:r>
              <a:rPr lang="ru-RU" dirty="0" smtClean="0"/>
              <a:t>Цели и задачи </a:t>
            </a:r>
            <a:r>
              <a:rPr lang="en-US" dirty="0" smtClean="0"/>
              <a:t>FAI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480931"/>
            <a:ext cx="10018713" cy="501926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Сделать очевидным, что международный дух авиации является мощным инструментом для взаимопонимания и дружбы всех людей независимо от политических, расовых или религиозных убеждений, что должно помочь укрепить международную добрую волю и позволит построить лучший и более мирный мир; Неправительственная, некоммерческая организация!</a:t>
            </a:r>
          </a:p>
          <a:p>
            <a:r>
              <a:rPr lang="ru-RU" dirty="0" smtClean="0"/>
              <a:t>Объединять </a:t>
            </a:r>
            <a:r>
              <a:rPr lang="ru-RU" dirty="0" err="1"/>
              <a:t>аэроспортсменов</a:t>
            </a:r>
            <a:r>
              <a:rPr lang="ru-RU" dirty="0"/>
              <a:t> (мужчин и женщин) при помощи международных соревнований;</a:t>
            </a:r>
          </a:p>
          <a:p>
            <a:r>
              <a:rPr lang="ru-RU" dirty="0"/>
              <a:t>Обучать молодёжь в духе взаимного понимания и дружбы при помощи </a:t>
            </a:r>
            <a:r>
              <a:rPr lang="ru-RU" dirty="0">
                <a:hlinkClick r:id="rId2" tooltip="Спорт"/>
              </a:rPr>
              <a:t>спорта</a:t>
            </a:r>
            <a:r>
              <a:rPr lang="ru-RU" dirty="0"/>
              <a:t>;</a:t>
            </a:r>
          </a:p>
          <a:p>
            <a:r>
              <a:rPr lang="ru-RU" dirty="0"/>
              <a:t>Координировать отдельные усилия членов федерации в дальнейшем развитии авиации и космонавтики;</a:t>
            </a:r>
          </a:p>
          <a:p>
            <a:r>
              <a:rPr lang="ru-RU" dirty="0"/>
              <a:t>Защищать и охранять интересы членов федерации в использовании </a:t>
            </a:r>
            <a:r>
              <a:rPr lang="ru-RU" dirty="0">
                <a:hlinkClick r:id="rId3" tooltip="Воздушное пространство"/>
              </a:rPr>
              <a:t>воздушного пространства</a:t>
            </a:r>
            <a:r>
              <a:rPr lang="ru-RU" dirty="0"/>
              <a:t>;</a:t>
            </a:r>
          </a:p>
          <a:p>
            <a:r>
              <a:rPr lang="ru-RU" dirty="0"/>
              <a:t>Создать площадку для обмена информацией и обсуждения проблем в области гражданской авиации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85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7868429"/>
              </p:ext>
            </p:extLst>
          </p:nvPr>
        </p:nvGraphicFramePr>
        <p:xfrm>
          <a:off x="1484313" y="546652"/>
          <a:ext cx="10018712" cy="6142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01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 smtClean="0"/>
              <a:t>CIVL</a:t>
            </a: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166730"/>
            <a:ext cx="10018713" cy="4552121"/>
          </a:xfrm>
        </p:spPr>
        <p:txBody>
          <a:bodyPr/>
          <a:lstStyle/>
          <a:p>
            <a:r>
              <a:rPr lang="en-US" dirty="0" smtClean="0"/>
              <a:t>25 </a:t>
            </a:r>
            <a:r>
              <a:rPr lang="ru-RU" dirty="0" smtClean="0"/>
              <a:t>членов из 17 стран</a:t>
            </a:r>
          </a:p>
          <a:p>
            <a:r>
              <a:rPr lang="ru-RU" dirty="0" smtClean="0"/>
              <a:t>Участники – пилоты, организаторы соревнований, судьи</a:t>
            </a:r>
          </a:p>
          <a:p>
            <a:r>
              <a:rPr lang="ru-RU" dirty="0" smtClean="0"/>
              <a:t>Комитет разрабатывает правила соревнований, судейские, организаторские</a:t>
            </a:r>
          </a:p>
          <a:p>
            <a:r>
              <a:rPr lang="ru-RU" dirty="0" smtClean="0"/>
              <a:t>Принимает заявки на проведение </a:t>
            </a:r>
            <a:r>
              <a:rPr lang="en-US" dirty="0" smtClean="0"/>
              <a:t>FAI </a:t>
            </a:r>
            <a:r>
              <a:rPr lang="ru-RU" dirty="0" smtClean="0"/>
              <a:t>2 и </a:t>
            </a:r>
            <a:r>
              <a:rPr lang="en-US" dirty="0" smtClean="0"/>
              <a:t>FAI1</a:t>
            </a:r>
          </a:p>
          <a:p>
            <a:r>
              <a:rPr lang="ru-RU" dirty="0" smtClean="0"/>
              <a:t>Развивает судейство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509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618</TotalTime>
  <Words>582</Words>
  <Application>Microsoft Office PowerPoint</Application>
  <PresentationFormat>Широкоэкранный</PresentationFormat>
  <Paragraphs>134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9" baseType="lpstr">
      <vt:lpstr>Arial</vt:lpstr>
      <vt:lpstr>Corbel</vt:lpstr>
      <vt:lpstr>Параллакс</vt:lpstr>
      <vt:lpstr>Получение спортивных разрядов и судейских категорий</vt:lpstr>
      <vt:lpstr>Цель</vt:lpstr>
      <vt:lpstr>План лекции</vt:lpstr>
      <vt:lpstr>Презентация PowerPoint</vt:lpstr>
      <vt:lpstr>Международная структура</vt:lpstr>
      <vt:lpstr>WWW.FAI.ORG</vt:lpstr>
      <vt:lpstr>Цели и задачи FAI</vt:lpstr>
      <vt:lpstr>Презентация PowerPoint</vt:lpstr>
      <vt:lpstr>CIVL</vt:lpstr>
      <vt:lpstr>Соревнования FAI</vt:lpstr>
      <vt:lpstr>Лицензия FAI</vt:lpstr>
      <vt:lpstr>ФАС</vt:lpstr>
      <vt:lpstr>РОССИЙСКАЯ ФЕДЕРАЦИЯ</vt:lpstr>
      <vt:lpstr>СТРУКТУРА</vt:lpstr>
      <vt:lpstr>Чем занимается СФС СЛА ЛО</vt:lpstr>
      <vt:lpstr>Спортивный разряд </vt:lpstr>
      <vt:lpstr>Какими документами регламентируется</vt:lpstr>
      <vt:lpstr>Срок действия разряда</vt:lpstr>
      <vt:lpstr>Официальные соревнования бывают:</vt:lpstr>
      <vt:lpstr>Состав судейской коллегии</vt:lpstr>
      <vt:lpstr>Какие документы прикладываются </vt:lpstr>
      <vt:lpstr>Презентация PowerPoint</vt:lpstr>
      <vt:lpstr>Судейские категории регламентируются:</vt:lpstr>
      <vt:lpstr>Квалификационные категории судей </vt:lpstr>
      <vt:lpstr>Документы для получения  судейской категории: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Получение спортивных разрядов и судейских категорий</dc:title>
  <dc:creator>Admin</dc:creator>
  <cp:lastModifiedBy>Admin</cp:lastModifiedBy>
  <cp:revision>31</cp:revision>
  <dcterms:created xsi:type="dcterms:W3CDTF">2020-05-28T08:29:46Z</dcterms:created>
  <dcterms:modified xsi:type="dcterms:W3CDTF">2022-11-22T17:26:11Z</dcterms:modified>
</cp:coreProperties>
</file>